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329" r:id="rId5"/>
    <p:sldId id="349" r:id="rId6"/>
    <p:sldId id="358" r:id="rId7"/>
    <p:sldId id="359" r:id="rId8"/>
    <p:sldId id="360" r:id="rId9"/>
    <p:sldId id="33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C1A04E-C442-4693-9D27-7D04D3A0F938}" v="20" dt="2022-01-06T20:01:38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lanka Chandrasekera" userId="4e508fee-7783-4e48-8472-438c81ae2b3c" providerId="ADAL" clId="{E8C1A04E-C442-4693-9D27-7D04D3A0F938}"/>
    <pc:docChg chg="undo custSel delSld modSld">
      <pc:chgData name="Tilanka Chandrasekera" userId="4e508fee-7783-4e48-8472-438c81ae2b3c" providerId="ADAL" clId="{E8C1A04E-C442-4693-9D27-7D04D3A0F938}" dt="2022-01-06T20:02:48.338" v="223" actId="20577"/>
      <pc:docMkLst>
        <pc:docMk/>
      </pc:docMkLst>
      <pc:sldChg chg="del">
        <pc:chgData name="Tilanka Chandrasekera" userId="4e508fee-7783-4e48-8472-438c81ae2b3c" providerId="ADAL" clId="{E8C1A04E-C442-4693-9D27-7D04D3A0F938}" dt="2022-01-06T20:00:13.384" v="90" actId="47"/>
        <pc:sldMkLst>
          <pc:docMk/>
          <pc:sldMk cId="2252006208" sldId="328"/>
        </pc:sldMkLst>
      </pc:sldChg>
      <pc:sldChg chg="addSp delSp modSp mod">
        <pc:chgData name="Tilanka Chandrasekera" userId="4e508fee-7783-4e48-8472-438c81ae2b3c" providerId="ADAL" clId="{E8C1A04E-C442-4693-9D27-7D04D3A0F938}" dt="2022-01-06T20:02:48.338" v="223" actId="20577"/>
        <pc:sldMkLst>
          <pc:docMk/>
          <pc:sldMk cId="2962130993" sldId="329"/>
        </pc:sldMkLst>
        <pc:spChg chg="mod">
          <ac:chgData name="Tilanka Chandrasekera" userId="4e508fee-7783-4e48-8472-438c81ae2b3c" providerId="ADAL" clId="{E8C1A04E-C442-4693-9D27-7D04D3A0F938}" dt="2022-01-06T20:02:48.338" v="223" actId="20577"/>
          <ac:spMkLst>
            <pc:docMk/>
            <pc:sldMk cId="2962130993" sldId="329"/>
            <ac:spMk id="8" creationId="{B9AA4857-A692-4049-9884-9793640DB372}"/>
          </ac:spMkLst>
        </pc:spChg>
        <pc:picChg chg="add mod">
          <ac:chgData name="Tilanka Chandrasekera" userId="4e508fee-7783-4e48-8472-438c81ae2b3c" providerId="ADAL" clId="{E8C1A04E-C442-4693-9D27-7D04D3A0F938}" dt="2022-01-06T19:37:26.868" v="9" actId="1076"/>
          <ac:picMkLst>
            <pc:docMk/>
            <pc:sldMk cId="2962130993" sldId="329"/>
            <ac:picMk id="9" creationId="{ECC9C682-ACFF-49EA-96B3-182192A76DD6}"/>
          </ac:picMkLst>
        </pc:picChg>
        <pc:picChg chg="del">
          <ac:chgData name="Tilanka Chandrasekera" userId="4e508fee-7783-4e48-8472-438c81ae2b3c" providerId="ADAL" clId="{E8C1A04E-C442-4693-9D27-7D04D3A0F938}" dt="2022-01-06T19:32:18.733" v="1" actId="478"/>
          <ac:picMkLst>
            <pc:docMk/>
            <pc:sldMk cId="2962130993" sldId="329"/>
            <ac:picMk id="10" creationId="{7BB79DFD-3333-452F-9192-644B512F04CF}"/>
          </ac:picMkLst>
        </pc:picChg>
      </pc:sldChg>
      <pc:sldChg chg="addSp delSp modSp mod setBg">
        <pc:chgData name="Tilanka Chandrasekera" userId="4e508fee-7783-4e48-8472-438c81ae2b3c" providerId="ADAL" clId="{E8C1A04E-C442-4693-9D27-7D04D3A0F938}" dt="2022-01-06T20:02:14.525" v="217" actId="26606"/>
        <pc:sldMkLst>
          <pc:docMk/>
          <pc:sldMk cId="1663962363" sldId="332"/>
        </pc:sldMkLst>
        <pc:spChg chg="add mod">
          <ac:chgData name="Tilanka Chandrasekera" userId="4e508fee-7783-4e48-8472-438c81ae2b3c" providerId="ADAL" clId="{E8C1A04E-C442-4693-9D27-7D04D3A0F938}" dt="2022-01-06T20:02:14.525" v="217" actId="26606"/>
          <ac:spMkLst>
            <pc:docMk/>
            <pc:sldMk cId="1663962363" sldId="332"/>
            <ac:spMk id="2" creationId="{C7A0A04E-2EE2-4B10-A0E7-BFC0661916E0}"/>
          </ac:spMkLst>
        </pc:spChg>
        <pc:spChg chg="add del">
          <ac:chgData name="Tilanka Chandrasekera" userId="4e508fee-7783-4e48-8472-438c81ae2b3c" providerId="ADAL" clId="{E8C1A04E-C442-4693-9D27-7D04D3A0F938}" dt="2022-01-06T20:00:51.727" v="107" actId="26606"/>
          <ac:spMkLst>
            <pc:docMk/>
            <pc:sldMk cId="1663962363" sldId="332"/>
            <ac:spMk id="7" creationId="{B670DBD5-770C-4383-9F54-5B86E86BD5BB}"/>
          </ac:spMkLst>
        </pc:spChg>
        <pc:spChg chg="add del">
          <ac:chgData name="Tilanka Chandrasekera" userId="4e508fee-7783-4e48-8472-438c81ae2b3c" providerId="ADAL" clId="{E8C1A04E-C442-4693-9D27-7D04D3A0F938}" dt="2022-01-06T20:00:52.619" v="109" actId="26606"/>
          <ac:spMkLst>
            <pc:docMk/>
            <pc:sldMk cId="1663962363" sldId="332"/>
            <ac:spMk id="9" creationId="{DA2E7C1E-2B5A-4BBA-AE51-1CD8C19309D7}"/>
          </ac:spMkLst>
        </pc:spChg>
        <pc:spChg chg="add del">
          <ac:chgData name="Tilanka Chandrasekera" userId="4e508fee-7783-4e48-8472-438c81ae2b3c" providerId="ADAL" clId="{E8C1A04E-C442-4693-9D27-7D04D3A0F938}" dt="2022-01-06T20:00:44.991" v="97" actId="26606"/>
          <ac:spMkLst>
            <pc:docMk/>
            <pc:sldMk cId="1663962363" sldId="332"/>
            <ac:spMk id="10" creationId="{42A4FC2C-047E-45A5-965D-8E1E3BF09BC6}"/>
          </ac:spMkLst>
        </pc:spChg>
        <pc:spChg chg="add del">
          <ac:chgData name="Tilanka Chandrasekera" userId="4e508fee-7783-4e48-8472-438c81ae2b3c" providerId="ADAL" clId="{E8C1A04E-C442-4693-9D27-7D04D3A0F938}" dt="2022-01-06T20:00:52.619" v="109" actId="26606"/>
          <ac:spMkLst>
            <pc:docMk/>
            <pc:sldMk cId="1663962363" sldId="332"/>
            <ac:spMk id="11" creationId="{43DF76B1-5174-4FAF-9D19-FFEE98426836}"/>
          </ac:spMkLst>
        </pc:spChg>
        <pc:spChg chg="add del">
          <ac:chgData name="Tilanka Chandrasekera" userId="4e508fee-7783-4e48-8472-438c81ae2b3c" providerId="ADAL" clId="{E8C1A04E-C442-4693-9D27-7D04D3A0F938}" dt="2022-01-06T20:00:46.024" v="99" actId="26606"/>
          <ac:spMkLst>
            <pc:docMk/>
            <pc:sldMk cId="1663962363" sldId="332"/>
            <ac:spMk id="12" creationId="{91DE43FD-EB47-414A-B0AB-169B0FFFA527}"/>
          </ac:spMkLst>
        </pc:spChg>
        <pc:spChg chg="add del">
          <ac:chgData name="Tilanka Chandrasekera" userId="4e508fee-7783-4e48-8472-438c81ae2b3c" providerId="ADAL" clId="{E8C1A04E-C442-4693-9D27-7D04D3A0F938}" dt="2022-01-06T20:00:46.024" v="99" actId="26606"/>
          <ac:spMkLst>
            <pc:docMk/>
            <pc:sldMk cId="1663962363" sldId="332"/>
            <ac:spMk id="13" creationId="{0B761509-3B9A-49A6-A84B-C3D86811697D}"/>
          </ac:spMkLst>
        </pc:spChg>
        <pc:spChg chg="add del">
          <ac:chgData name="Tilanka Chandrasekera" userId="4e508fee-7783-4e48-8472-438c81ae2b3c" providerId="ADAL" clId="{E8C1A04E-C442-4693-9D27-7D04D3A0F938}" dt="2022-01-06T20:01:05.901" v="115" actId="26606"/>
          <ac:spMkLst>
            <pc:docMk/>
            <pc:sldMk cId="1663962363" sldId="332"/>
            <ac:spMk id="15" creationId="{2D2B266D-3625-4584-A5C3-7D3F672CFF30}"/>
          </ac:spMkLst>
        </pc:spChg>
        <pc:spChg chg="add del">
          <ac:chgData name="Tilanka Chandrasekera" userId="4e508fee-7783-4e48-8472-438c81ae2b3c" providerId="ADAL" clId="{E8C1A04E-C442-4693-9D27-7D04D3A0F938}" dt="2022-01-06T20:01:05.901" v="115" actId="26606"/>
          <ac:spMkLst>
            <pc:docMk/>
            <pc:sldMk cId="1663962363" sldId="332"/>
            <ac:spMk id="16" creationId="{C463B99A-73EE-4FBB-B7C4-F9F9BCC25C65}"/>
          </ac:spMkLst>
        </pc:spChg>
        <pc:spChg chg="add del">
          <ac:chgData name="Tilanka Chandrasekera" userId="4e508fee-7783-4e48-8472-438c81ae2b3c" providerId="ADAL" clId="{E8C1A04E-C442-4693-9D27-7D04D3A0F938}" dt="2022-01-06T20:01:05.901" v="115" actId="26606"/>
          <ac:spMkLst>
            <pc:docMk/>
            <pc:sldMk cId="1663962363" sldId="332"/>
            <ac:spMk id="17" creationId="{A5D2A5D1-BA0D-47D3-B051-DA7743C46E28}"/>
          </ac:spMkLst>
        </pc:spChg>
        <pc:spChg chg="add del">
          <ac:chgData name="Tilanka Chandrasekera" userId="4e508fee-7783-4e48-8472-438c81ae2b3c" providerId="ADAL" clId="{E8C1A04E-C442-4693-9D27-7D04D3A0F938}" dt="2022-01-06T20:00:46.866" v="101" actId="26606"/>
          <ac:spMkLst>
            <pc:docMk/>
            <pc:sldMk cId="1663962363" sldId="332"/>
            <ac:spMk id="18" creationId="{9A97C86A-04D6-40F7-AE84-31AB43E6A846}"/>
          </ac:spMkLst>
        </pc:spChg>
        <pc:spChg chg="add del">
          <ac:chgData name="Tilanka Chandrasekera" userId="4e508fee-7783-4e48-8472-438c81ae2b3c" providerId="ADAL" clId="{E8C1A04E-C442-4693-9D27-7D04D3A0F938}" dt="2022-01-06T20:00:46.866" v="101" actId="26606"/>
          <ac:spMkLst>
            <pc:docMk/>
            <pc:sldMk cId="1663962363" sldId="332"/>
            <ac:spMk id="19" creationId="{F3060C83-F051-4F0E-ABAD-AA0DFC48B218}"/>
          </ac:spMkLst>
        </pc:spChg>
        <pc:spChg chg="add del">
          <ac:chgData name="Tilanka Chandrasekera" userId="4e508fee-7783-4e48-8472-438c81ae2b3c" providerId="ADAL" clId="{E8C1A04E-C442-4693-9D27-7D04D3A0F938}" dt="2022-01-06T20:00:46.866" v="101" actId="26606"/>
          <ac:spMkLst>
            <pc:docMk/>
            <pc:sldMk cId="1663962363" sldId="332"/>
            <ac:spMk id="20" creationId="{FF9F2414-84E8-453E-B1F3-389FDE8192D9}"/>
          </ac:spMkLst>
        </pc:spChg>
        <pc:spChg chg="add del">
          <ac:chgData name="Tilanka Chandrasekera" userId="4e508fee-7783-4e48-8472-438c81ae2b3c" providerId="ADAL" clId="{E8C1A04E-C442-4693-9D27-7D04D3A0F938}" dt="2022-01-06T20:00:46.866" v="101" actId="26606"/>
          <ac:spMkLst>
            <pc:docMk/>
            <pc:sldMk cId="1663962363" sldId="332"/>
            <ac:spMk id="21" creationId="{83C98ABE-055B-441F-B07E-44F97F083C39}"/>
          </ac:spMkLst>
        </pc:spChg>
        <pc:spChg chg="add del">
          <ac:chgData name="Tilanka Chandrasekera" userId="4e508fee-7783-4e48-8472-438c81ae2b3c" providerId="ADAL" clId="{E8C1A04E-C442-4693-9D27-7D04D3A0F938}" dt="2022-01-06T20:00:46.866" v="101" actId="26606"/>
          <ac:spMkLst>
            <pc:docMk/>
            <pc:sldMk cId="1663962363" sldId="332"/>
            <ac:spMk id="22" creationId="{3ECA69A1-7536-43AC-85EF-C7106179F5ED}"/>
          </ac:spMkLst>
        </pc:spChg>
        <pc:spChg chg="add del">
          <ac:chgData name="Tilanka Chandrasekera" userId="4e508fee-7783-4e48-8472-438c81ae2b3c" providerId="ADAL" clId="{E8C1A04E-C442-4693-9D27-7D04D3A0F938}" dt="2022-01-06T20:00:46.866" v="101" actId="26606"/>
          <ac:spMkLst>
            <pc:docMk/>
            <pc:sldMk cId="1663962363" sldId="332"/>
            <ac:spMk id="23" creationId="{29FDB030-9B49-4CED-8CCD-4D99382388AC}"/>
          </ac:spMkLst>
        </pc:spChg>
        <pc:spChg chg="add del">
          <ac:chgData name="Tilanka Chandrasekera" userId="4e508fee-7783-4e48-8472-438c81ae2b3c" providerId="ADAL" clId="{E8C1A04E-C442-4693-9D27-7D04D3A0F938}" dt="2022-01-06T20:00:46.866" v="101" actId="26606"/>
          <ac:spMkLst>
            <pc:docMk/>
            <pc:sldMk cId="1663962363" sldId="332"/>
            <ac:spMk id="24" creationId="{3783CA14-24A1-485C-8B30-D6A5D87987AD}"/>
          </ac:spMkLst>
        </pc:spChg>
        <pc:spChg chg="add del">
          <ac:chgData name="Tilanka Chandrasekera" userId="4e508fee-7783-4e48-8472-438c81ae2b3c" providerId="ADAL" clId="{E8C1A04E-C442-4693-9D27-7D04D3A0F938}" dt="2022-01-06T20:01:04.984" v="113" actId="26606"/>
          <ac:spMkLst>
            <pc:docMk/>
            <pc:sldMk cId="1663962363" sldId="332"/>
            <ac:spMk id="25" creationId="{DA2E7C1E-2B5A-4BBA-AE51-1CD8C19309D7}"/>
          </ac:spMkLst>
        </pc:spChg>
        <pc:spChg chg="add del">
          <ac:chgData name="Tilanka Chandrasekera" userId="4e508fee-7783-4e48-8472-438c81ae2b3c" providerId="ADAL" clId="{E8C1A04E-C442-4693-9D27-7D04D3A0F938}" dt="2022-01-06T20:00:47.505" v="103" actId="26606"/>
          <ac:spMkLst>
            <pc:docMk/>
            <pc:sldMk cId="1663962363" sldId="332"/>
            <ac:spMk id="26" creationId="{B670DBD5-770C-4383-9F54-5B86E86BD5BB}"/>
          </ac:spMkLst>
        </pc:spChg>
        <pc:spChg chg="add del">
          <ac:chgData name="Tilanka Chandrasekera" userId="4e508fee-7783-4e48-8472-438c81ae2b3c" providerId="ADAL" clId="{E8C1A04E-C442-4693-9D27-7D04D3A0F938}" dt="2022-01-06T20:01:04.984" v="113" actId="26606"/>
          <ac:spMkLst>
            <pc:docMk/>
            <pc:sldMk cId="1663962363" sldId="332"/>
            <ac:spMk id="27" creationId="{43DF76B1-5174-4FAF-9D19-FFEE98426836}"/>
          </ac:spMkLst>
        </pc:spChg>
        <pc:spChg chg="add del">
          <ac:chgData name="Tilanka Chandrasekera" userId="4e508fee-7783-4e48-8472-438c81ae2b3c" providerId="ADAL" clId="{E8C1A04E-C442-4693-9D27-7D04D3A0F938}" dt="2022-01-06T20:02:10.866" v="210" actId="26606"/>
          <ac:spMkLst>
            <pc:docMk/>
            <pc:sldMk cId="1663962363" sldId="332"/>
            <ac:spMk id="28" creationId="{23E547B5-89CF-4EC0-96DE-25771AED0799}"/>
          </ac:spMkLst>
        </pc:spChg>
        <pc:spChg chg="add del">
          <ac:chgData name="Tilanka Chandrasekera" userId="4e508fee-7783-4e48-8472-438c81ae2b3c" providerId="ADAL" clId="{E8C1A04E-C442-4693-9D27-7D04D3A0F938}" dt="2022-01-06T20:02:10.866" v="210" actId="26606"/>
          <ac:spMkLst>
            <pc:docMk/>
            <pc:sldMk cId="1663962363" sldId="332"/>
            <ac:spMk id="29" creationId="{3F0B8CEB-8279-4E5E-A0CE-1FC9F71736F2}"/>
          </ac:spMkLst>
        </pc:spChg>
        <pc:spChg chg="add del">
          <ac:chgData name="Tilanka Chandrasekera" userId="4e508fee-7783-4e48-8472-438c81ae2b3c" providerId="ADAL" clId="{E8C1A04E-C442-4693-9D27-7D04D3A0F938}" dt="2022-01-06T20:02:12.332" v="212" actId="26606"/>
          <ac:spMkLst>
            <pc:docMk/>
            <pc:sldMk cId="1663962363" sldId="332"/>
            <ac:spMk id="31" creationId="{2B97F24A-32CE-4C1C-A50D-3016B394DCFB}"/>
          </ac:spMkLst>
        </pc:spChg>
        <pc:spChg chg="add del">
          <ac:chgData name="Tilanka Chandrasekera" userId="4e508fee-7783-4e48-8472-438c81ae2b3c" providerId="ADAL" clId="{E8C1A04E-C442-4693-9D27-7D04D3A0F938}" dt="2022-01-06T20:02:12.332" v="212" actId="26606"/>
          <ac:spMkLst>
            <pc:docMk/>
            <pc:sldMk cId="1663962363" sldId="332"/>
            <ac:spMk id="32" creationId="{6357EC4F-235E-4222-A36F-C7878ACE37F2}"/>
          </ac:spMkLst>
        </pc:spChg>
        <pc:spChg chg="add del">
          <ac:chgData name="Tilanka Chandrasekera" userId="4e508fee-7783-4e48-8472-438c81ae2b3c" providerId="ADAL" clId="{E8C1A04E-C442-4693-9D27-7D04D3A0F938}" dt="2022-01-06T20:02:13.476" v="214" actId="26606"/>
          <ac:spMkLst>
            <pc:docMk/>
            <pc:sldMk cId="1663962363" sldId="332"/>
            <ac:spMk id="34" creationId="{23E547B5-89CF-4EC0-96DE-25771AED0799}"/>
          </ac:spMkLst>
        </pc:spChg>
        <pc:spChg chg="add del">
          <ac:chgData name="Tilanka Chandrasekera" userId="4e508fee-7783-4e48-8472-438c81ae2b3c" providerId="ADAL" clId="{E8C1A04E-C442-4693-9D27-7D04D3A0F938}" dt="2022-01-06T20:02:13.476" v="214" actId="26606"/>
          <ac:spMkLst>
            <pc:docMk/>
            <pc:sldMk cId="1663962363" sldId="332"/>
            <ac:spMk id="35" creationId="{3F0B8CEB-8279-4E5E-A0CE-1FC9F71736F2}"/>
          </ac:spMkLst>
        </pc:spChg>
        <pc:spChg chg="add del">
          <ac:chgData name="Tilanka Chandrasekera" userId="4e508fee-7783-4e48-8472-438c81ae2b3c" providerId="ADAL" clId="{E8C1A04E-C442-4693-9D27-7D04D3A0F938}" dt="2022-01-06T20:02:14.519" v="216" actId="26606"/>
          <ac:spMkLst>
            <pc:docMk/>
            <pc:sldMk cId="1663962363" sldId="332"/>
            <ac:spMk id="37" creationId="{80DF40B2-80F7-4E71-B46C-284163F3654A}"/>
          </ac:spMkLst>
        </pc:spChg>
        <pc:spChg chg="add">
          <ac:chgData name="Tilanka Chandrasekera" userId="4e508fee-7783-4e48-8472-438c81ae2b3c" providerId="ADAL" clId="{E8C1A04E-C442-4693-9D27-7D04D3A0F938}" dt="2022-01-06T20:02:14.525" v="217" actId="26606"/>
          <ac:spMkLst>
            <pc:docMk/>
            <pc:sldMk cId="1663962363" sldId="332"/>
            <ac:spMk id="39" creationId="{23E547B5-89CF-4EC0-96DE-25771AED0799}"/>
          </ac:spMkLst>
        </pc:spChg>
        <pc:spChg chg="add">
          <ac:chgData name="Tilanka Chandrasekera" userId="4e508fee-7783-4e48-8472-438c81ae2b3c" providerId="ADAL" clId="{E8C1A04E-C442-4693-9D27-7D04D3A0F938}" dt="2022-01-06T20:02:14.525" v="217" actId="26606"/>
          <ac:spMkLst>
            <pc:docMk/>
            <pc:sldMk cId="1663962363" sldId="332"/>
            <ac:spMk id="40" creationId="{3F0B8CEB-8279-4E5E-A0CE-1FC9F71736F2}"/>
          </ac:spMkLst>
        </pc:spChg>
        <pc:grpChg chg="add del">
          <ac:chgData name="Tilanka Chandrasekera" userId="4e508fee-7783-4e48-8472-438c81ae2b3c" providerId="ADAL" clId="{E8C1A04E-C442-4693-9D27-7D04D3A0F938}" dt="2022-01-06T20:00:46.024" v="99" actId="26606"/>
          <ac:grpSpMkLst>
            <pc:docMk/>
            <pc:sldMk cId="1663962363" sldId="332"/>
            <ac:grpSpMk id="14" creationId="{58495BCC-CE77-4CC2-952E-846F41119FD5}"/>
          </ac:grpSpMkLst>
        </pc:grpChg>
        <pc:picChg chg="del">
          <ac:chgData name="Tilanka Chandrasekera" userId="4e508fee-7783-4e48-8472-438c81ae2b3c" providerId="ADAL" clId="{E8C1A04E-C442-4693-9D27-7D04D3A0F938}" dt="2022-01-06T20:00:19.185" v="92" actId="478"/>
          <ac:picMkLst>
            <pc:docMk/>
            <pc:sldMk cId="1663962363" sldId="332"/>
            <ac:picMk id="3" creationId="{304DAAA0-CBD8-418A-A245-E313A83DA894}"/>
          </ac:picMkLst>
        </pc:picChg>
        <pc:picChg chg="add mod ord">
          <ac:chgData name="Tilanka Chandrasekera" userId="4e508fee-7783-4e48-8472-438c81ae2b3c" providerId="ADAL" clId="{E8C1A04E-C442-4693-9D27-7D04D3A0F938}" dt="2022-01-06T20:02:14.525" v="217" actId="26606"/>
          <ac:picMkLst>
            <pc:docMk/>
            <pc:sldMk cId="1663962363" sldId="332"/>
            <ac:picMk id="5" creationId="{EF23CBAD-D3B1-4545-B9F2-1BE8A7B4DCFE}"/>
          </ac:picMkLst>
        </pc:picChg>
        <pc:picChg chg="del">
          <ac:chgData name="Tilanka Chandrasekera" userId="4e508fee-7783-4e48-8472-438c81ae2b3c" providerId="ADAL" clId="{E8C1A04E-C442-4693-9D27-7D04D3A0F938}" dt="2022-01-06T20:00:19.185" v="92" actId="478"/>
          <ac:picMkLst>
            <pc:docMk/>
            <pc:sldMk cId="1663962363" sldId="332"/>
            <ac:picMk id="6" creationId="{3C6B4C34-92A9-4118-9926-8C24511DF4C2}"/>
          </ac:picMkLst>
        </pc:picChg>
        <pc:picChg chg="del">
          <ac:chgData name="Tilanka Chandrasekera" userId="4e508fee-7783-4e48-8472-438c81ae2b3c" providerId="ADAL" clId="{E8C1A04E-C442-4693-9D27-7D04D3A0F938}" dt="2022-01-06T20:00:19.185" v="92" actId="478"/>
          <ac:picMkLst>
            <pc:docMk/>
            <pc:sldMk cId="1663962363" sldId="332"/>
            <ac:picMk id="8" creationId="{F349E137-102F-4D77-BF9C-0C58CD669009}"/>
          </ac:picMkLst>
        </pc:picChg>
      </pc:sldChg>
      <pc:sldChg chg="del">
        <pc:chgData name="Tilanka Chandrasekera" userId="4e508fee-7783-4e48-8472-438c81ae2b3c" providerId="ADAL" clId="{E8C1A04E-C442-4693-9D27-7D04D3A0F938}" dt="2022-01-06T19:31:45.155" v="0" actId="47"/>
        <pc:sldMkLst>
          <pc:docMk/>
          <pc:sldMk cId="798840614" sldId="350"/>
        </pc:sldMkLst>
      </pc:sldChg>
      <pc:sldChg chg="del">
        <pc:chgData name="Tilanka Chandrasekera" userId="4e508fee-7783-4e48-8472-438c81ae2b3c" providerId="ADAL" clId="{E8C1A04E-C442-4693-9D27-7D04D3A0F938}" dt="2022-01-06T19:31:45.155" v="0" actId="47"/>
        <pc:sldMkLst>
          <pc:docMk/>
          <pc:sldMk cId="1240864757" sldId="351"/>
        </pc:sldMkLst>
      </pc:sldChg>
      <pc:sldChg chg="del">
        <pc:chgData name="Tilanka Chandrasekera" userId="4e508fee-7783-4e48-8472-438c81ae2b3c" providerId="ADAL" clId="{E8C1A04E-C442-4693-9D27-7D04D3A0F938}" dt="2022-01-06T19:31:45.155" v="0" actId="47"/>
        <pc:sldMkLst>
          <pc:docMk/>
          <pc:sldMk cId="4042400217" sldId="352"/>
        </pc:sldMkLst>
      </pc:sldChg>
      <pc:sldChg chg="del">
        <pc:chgData name="Tilanka Chandrasekera" userId="4e508fee-7783-4e48-8472-438c81ae2b3c" providerId="ADAL" clId="{E8C1A04E-C442-4693-9D27-7D04D3A0F938}" dt="2022-01-06T19:31:45.155" v="0" actId="47"/>
        <pc:sldMkLst>
          <pc:docMk/>
          <pc:sldMk cId="2465314022" sldId="353"/>
        </pc:sldMkLst>
      </pc:sldChg>
      <pc:sldChg chg="del">
        <pc:chgData name="Tilanka Chandrasekera" userId="4e508fee-7783-4e48-8472-438c81ae2b3c" providerId="ADAL" clId="{E8C1A04E-C442-4693-9D27-7D04D3A0F938}" dt="2022-01-06T19:31:45.155" v="0" actId="47"/>
        <pc:sldMkLst>
          <pc:docMk/>
          <pc:sldMk cId="989382766" sldId="354"/>
        </pc:sldMkLst>
      </pc:sldChg>
      <pc:sldChg chg="del">
        <pc:chgData name="Tilanka Chandrasekera" userId="4e508fee-7783-4e48-8472-438c81ae2b3c" providerId="ADAL" clId="{E8C1A04E-C442-4693-9D27-7D04D3A0F938}" dt="2022-01-06T19:31:45.155" v="0" actId="47"/>
        <pc:sldMkLst>
          <pc:docMk/>
          <pc:sldMk cId="2424118887" sldId="355"/>
        </pc:sldMkLst>
      </pc:sldChg>
      <pc:sldChg chg="del">
        <pc:chgData name="Tilanka Chandrasekera" userId="4e508fee-7783-4e48-8472-438c81ae2b3c" providerId="ADAL" clId="{E8C1A04E-C442-4693-9D27-7D04D3A0F938}" dt="2022-01-06T20:00:14.621" v="91" actId="47"/>
        <pc:sldMkLst>
          <pc:docMk/>
          <pc:sldMk cId="1408731109" sldId="357"/>
        </pc:sldMkLst>
      </pc:sldChg>
      <pc:sldChg chg="addSp delSp modSp mod">
        <pc:chgData name="Tilanka Chandrasekera" userId="4e508fee-7783-4e48-8472-438c81ae2b3c" providerId="ADAL" clId="{E8C1A04E-C442-4693-9D27-7D04D3A0F938}" dt="2022-01-06T20:00:06.172" v="89" actId="26606"/>
        <pc:sldMkLst>
          <pc:docMk/>
          <pc:sldMk cId="3693263282" sldId="358"/>
        </pc:sldMkLst>
        <pc:spChg chg="mod">
          <ac:chgData name="Tilanka Chandrasekera" userId="4e508fee-7783-4e48-8472-438c81ae2b3c" providerId="ADAL" clId="{E8C1A04E-C442-4693-9D27-7D04D3A0F938}" dt="2022-01-06T19:58:57.719" v="28" actId="20577"/>
          <ac:spMkLst>
            <pc:docMk/>
            <pc:sldMk cId="3693263282" sldId="358"/>
            <ac:spMk id="38" creationId="{244D1BDA-6B0F-4C75-BD06-F69592143B7B}"/>
          </ac:spMkLst>
        </pc:spChg>
        <pc:spChg chg="del">
          <ac:chgData name="Tilanka Chandrasekera" userId="4e508fee-7783-4e48-8472-438c81ae2b3c" providerId="ADAL" clId="{E8C1A04E-C442-4693-9D27-7D04D3A0F938}" dt="2022-01-06T19:59:27.003" v="52" actId="478"/>
          <ac:spMkLst>
            <pc:docMk/>
            <pc:sldMk cId="3693263282" sldId="358"/>
            <ac:spMk id="43" creationId="{6D890392-0757-4AF7-B085-62E0D5AF900C}"/>
          </ac:spMkLst>
        </pc:spChg>
        <pc:spChg chg="add">
          <ac:chgData name="Tilanka Chandrasekera" userId="4e508fee-7783-4e48-8472-438c81ae2b3c" providerId="ADAL" clId="{E8C1A04E-C442-4693-9D27-7D04D3A0F938}" dt="2022-01-06T20:00:06.172" v="89" actId="26606"/>
          <ac:spMkLst>
            <pc:docMk/>
            <pc:sldMk cId="3693263282" sldId="358"/>
            <ac:spMk id="86" creationId="{F13C74B1-5B17-4795-BED0-7140497B445A}"/>
          </ac:spMkLst>
        </pc:spChg>
        <pc:spChg chg="add">
          <ac:chgData name="Tilanka Chandrasekera" userId="4e508fee-7783-4e48-8472-438c81ae2b3c" providerId="ADAL" clId="{E8C1A04E-C442-4693-9D27-7D04D3A0F938}" dt="2022-01-06T20:00:06.172" v="89" actId="26606"/>
          <ac:spMkLst>
            <pc:docMk/>
            <pc:sldMk cId="3693263282" sldId="358"/>
            <ac:spMk id="88" creationId="{D4974D33-8DC5-464E-8C6D-BE58F0669C17}"/>
          </ac:spMkLst>
        </pc:spChg>
        <pc:spChg chg="del">
          <ac:chgData name="Tilanka Chandrasekera" userId="4e508fee-7783-4e48-8472-438c81ae2b3c" providerId="ADAL" clId="{E8C1A04E-C442-4693-9D27-7D04D3A0F938}" dt="2022-01-06T20:00:06.172" v="89" actId="26606"/>
          <ac:spMkLst>
            <pc:docMk/>
            <pc:sldMk cId="3693263282" sldId="358"/>
            <ac:spMk id="1036" creationId="{F13C74B1-5B17-4795-BED0-7140497B445A}"/>
          </ac:spMkLst>
        </pc:spChg>
        <pc:spChg chg="del">
          <ac:chgData name="Tilanka Chandrasekera" userId="4e508fee-7783-4e48-8472-438c81ae2b3c" providerId="ADAL" clId="{E8C1A04E-C442-4693-9D27-7D04D3A0F938}" dt="2022-01-06T20:00:06.172" v="89" actId="26606"/>
          <ac:spMkLst>
            <pc:docMk/>
            <pc:sldMk cId="3693263282" sldId="358"/>
            <ac:spMk id="1041" creationId="{D4974D33-8DC5-464E-8C6D-BE58F0669C17}"/>
          </ac:spMkLst>
        </pc:spChg>
        <pc:picChg chg="add mod">
          <ac:chgData name="Tilanka Chandrasekera" userId="4e508fee-7783-4e48-8472-438c81ae2b3c" providerId="ADAL" clId="{E8C1A04E-C442-4693-9D27-7D04D3A0F938}" dt="2022-01-06T20:00:06.172" v="89" actId="26606"/>
          <ac:picMkLst>
            <pc:docMk/>
            <pc:sldMk cId="3693263282" sldId="358"/>
            <ac:picMk id="2" creationId="{BEB4CF85-F6A7-4915-80E7-08059DFA2F46}"/>
          </ac:picMkLst>
        </pc:picChg>
        <pc:picChg chg="del">
          <ac:chgData name="Tilanka Chandrasekera" userId="4e508fee-7783-4e48-8472-438c81ae2b3c" providerId="ADAL" clId="{E8C1A04E-C442-4693-9D27-7D04D3A0F938}" dt="2022-01-06T19:58:50.317" v="11" actId="478"/>
          <ac:picMkLst>
            <pc:docMk/>
            <pc:sldMk cId="3693263282" sldId="358"/>
            <ac:picMk id="1026" creationId="{3C827716-B816-487E-A5E5-4623D5A76F72}"/>
          </ac:picMkLst>
        </pc:picChg>
      </pc:sldChg>
      <pc:sldChg chg="addSp delSp modSp mod">
        <pc:chgData name="Tilanka Chandrasekera" userId="4e508fee-7783-4e48-8472-438c81ae2b3c" providerId="ADAL" clId="{E8C1A04E-C442-4693-9D27-7D04D3A0F938}" dt="2022-01-06T20:00:01.824" v="88" actId="26606"/>
        <pc:sldMkLst>
          <pc:docMk/>
          <pc:sldMk cId="364024312" sldId="359"/>
        </pc:sldMkLst>
        <pc:spChg chg="del">
          <ac:chgData name="Tilanka Chandrasekera" userId="4e508fee-7783-4e48-8472-438c81ae2b3c" providerId="ADAL" clId="{E8C1A04E-C442-4693-9D27-7D04D3A0F938}" dt="2022-01-06T19:59:23.530" v="51" actId="478"/>
          <ac:spMkLst>
            <pc:docMk/>
            <pc:sldMk cId="364024312" sldId="359"/>
            <ac:spMk id="11" creationId="{15A8B61B-8951-4AA4-8D9A-016201BE5D61}"/>
          </ac:spMkLst>
        </pc:spChg>
        <pc:spChg chg="mod">
          <ac:chgData name="Tilanka Chandrasekera" userId="4e508fee-7783-4e48-8472-438c81ae2b3c" providerId="ADAL" clId="{E8C1A04E-C442-4693-9D27-7D04D3A0F938}" dt="2022-01-06T19:59:16.280" v="50" actId="20577"/>
          <ac:spMkLst>
            <pc:docMk/>
            <pc:sldMk cId="364024312" sldId="359"/>
            <ac:spMk id="38" creationId="{244D1BDA-6B0F-4C75-BD06-F69592143B7B}"/>
          </ac:spMkLst>
        </pc:spChg>
        <pc:spChg chg="add">
          <ac:chgData name="Tilanka Chandrasekera" userId="4e508fee-7783-4e48-8472-438c81ae2b3c" providerId="ADAL" clId="{E8C1A04E-C442-4693-9D27-7D04D3A0F938}" dt="2022-01-06T20:00:01.824" v="88" actId="26606"/>
          <ac:spMkLst>
            <pc:docMk/>
            <pc:sldMk cId="364024312" sldId="359"/>
            <ac:spMk id="78" creationId="{F13C74B1-5B17-4795-BED0-7140497B445A}"/>
          </ac:spMkLst>
        </pc:spChg>
        <pc:spChg chg="add">
          <ac:chgData name="Tilanka Chandrasekera" userId="4e508fee-7783-4e48-8472-438c81ae2b3c" providerId="ADAL" clId="{E8C1A04E-C442-4693-9D27-7D04D3A0F938}" dt="2022-01-06T20:00:01.824" v="88" actId="26606"/>
          <ac:spMkLst>
            <pc:docMk/>
            <pc:sldMk cId="364024312" sldId="359"/>
            <ac:spMk id="80" creationId="{D4974D33-8DC5-464E-8C6D-BE58F0669C17}"/>
          </ac:spMkLst>
        </pc:spChg>
        <pc:spChg chg="del">
          <ac:chgData name="Tilanka Chandrasekera" userId="4e508fee-7783-4e48-8472-438c81ae2b3c" providerId="ADAL" clId="{E8C1A04E-C442-4693-9D27-7D04D3A0F938}" dt="2022-01-06T20:00:01.824" v="88" actId="26606"/>
          <ac:spMkLst>
            <pc:docMk/>
            <pc:sldMk cId="364024312" sldId="359"/>
            <ac:spMk id="135" creationId="{F13C74B1-5B17-4795-BED0-7140497B445A}"/>
          </ac:spMkLst>
        </pc:spChg>
        <pc:spChg chg="del">
          <ac:chgData name="Tilanka Chandrasekera" userId="4e508fee-7783-4e48-8472-438c81ae2b3c" providerId="ADAL" clId="{E8C1A04E-C442-4693-9D27-7D04D3A0F938}" dt="2022-01-06T20:00:01.824" v="88" actId="26606"/>
          <ac:spMkLst>
            <pc:docMk/>
            <pc:sldMk cId="364024312" sldId="359"/>
            <ac:spMk id="137" creationId="{D4974D33-8DC5-464E-8C6D-BE58F0669C17}"/>
          </ac:spMkLst>
        </pc:spChg>
        <pc:picChg chg="add mod">
          <ac:chgData name="Tilanka Chandrasekera" userId="4e508fee-7783-4e48-8472-438c81ae2b3c" providerId="ADAL" clId="{E8C1A04E-C442-4693-9D27-7D04D3A0F938}" dt="2022-01-06T20:00:01.824" v="88" actId="26606"/>
          <ac:picMkLst>
            <pc:docMk/>
            <pc:sldMk cId="364024312" sldId="359"/>
            <ac:picMk id="2" creationId="{4F4C60A5-93A4-482D-B21A-159E5D01682D}"/>
          </ac:picMkLst>
        </pc:picChg>
        <pc:picChg chg="del">
          <ac:chgData name="Tilanka Chandrasekera" userId="4e508fee-7783-4e48-8472-438c81ae2b3c" providerId="ADAL" clId="{E8C1A04E-C442-4693-9D27-7D04D3A0F938}" dt="2022-01-06T19:59:03.489" v="29" actId="478"/>
          <ac:picMkLst>
            <pc:docMk/>
            <pc:sldMk cId="364024312" sldId="359"/>
            <ac:picMk id="2050" creationId="{C9E517F8-CE5C-4B47-A7B8-54CB998ED052}"/>
          </ac:picMkLst>
        </pc:picChg>
      </pc:sldChg>
      <pc:sldChg chg="addSp delSp modSp mod">
        <pc:chgData name="Tilanka Chandrasekera" userId="4e508fee-7783-4e48-8472-438c81ae2b3c" providerId="ADAL" clId="{E8C1A04E-C442-4693-9D27-7D04D3A0F938}" dt="2022-01-06T19:59:57.460" v="87" actId="26606"/>
        <pc:sldMkLst>
          <pc:docMk/>
          <pc:sldMk cId="1265318913" sldId="360"/>
        </pc:sldMkLst>
        <pc:spChg chg="del">
          <ac:chgData name="Tilanka Chandrasekera" userId="4e508fee-7783-4e48-8472-438c81ae2b3c" providerId="ADAL" clId="{E8C1A04E-C442-4693-9D27-7D04D3A0F938}" dt="2022-01-06T19:59:29.779" v="53" actId="478"/>
          <ac:spMkLst>
            <pc:docMk/>
            <pc:sldMk cId="1265318913" sldId="360"/>
            <ac:spMk id="2" creationId="{9BE64652-6459-4E25-8F49-8934766A2D9C}"/>
          </ac:spMkLst>
        </pc:spChg>
        <pc:spChg chg="mod ord">
          <ac:chgData name="Tilanka Chandrasekera" userId="4e508fee-7783-4e48-8472-438c81ae2b3c" providerId="ADAL" clId="{E8C1A04E-C442-4693-9D27-7D04D3A0F938}" dt="2022-01-06T19:59:57.460" v="87" actId="26606"/>
          <ac:spMkLst>
            <pc:docMk/>
            <pc:sldMk cId="1265318913" sldId="360"/>
            <ac:spMk id="38" creationId="{244D1BDA-6B0F-4C75-BD06-F69592143B7B}"/>
          </ac:spMkLst>
        </pc:spChg>
        <pc:spChg chg="add del">
          <ac:chgData name="Tilanka Chandrasekera" userId="4e508fee-7783-4e48-8472-438c81ae2b3c" providerId="ADAL" clId="{E8C1A04E-C442-4693-9D27-7D04D3A0F938}" dt="2022-01-06T19:59:57.452" v="86" actId="26606"/>
          <ac:spMkLst>
            <pc:docMk/>
            <pc:sldMk cId="1265318913" sldId="360"/>
            <ac:spMk id="70" creationId="{3AFE8227-C443-417B-BA91-520EB1EF4559}"/>
          </ac:spMkLst>
        </pc:spChg>
        <pc:spChg chg="add del">
          <ac:chgData name="Tilanka Chandrasekera" userId="4e508fee-7783-4e48-8472-438c81ae2b3c" providerId="ADAL" clId="{E8C1A04E-C442-4693-9D27-7D04D3A0F938}" dt="2022-01-06T19:59:57.452" v="86" actId="26606"/>
          <ac:spMkLst>
            <pc:docMk/>
            <pc:sldMk cId="1265318913" sldId="360"/>
            <ac:spMk id="72" creationId="{907741FC-B544-4A6E-B831-6789D042333D}"/>
          </ac:spMkLst>
        </pc:spChg>
        <pc:spChg chg="add del">
          <ac:chgData name="Tilanka Chandrasekera" userId="4e508fee-7783-4e48-8472-438c81ae2b3c" providerId="ADAL" clId="{E8C1A04E-C442-4693-9D27-7D04D3A0F938}" dt="2022-01-06T19:59:57.452" v="86" actId="26606"/>
          <ac:spMkLst>
            <pc:docMk/>
            <pc:sldMk cId="1265318913" sldId="360"/>
            <ac:spMk id="74" creationId="{3F0BE7ED-7814-4273-B18A-F26CC0380380}"/>
          </ac:spMkLst>
        </pc:spChg>
        <pc:spChg chg="add del">
          <ac:chgData name="Tilanka Chandrasekera" userId="4e508fee-7783-4e48-8472-438c81ae2b3c" providerId="ADAL" clId="{E8C1A04E-C442-4693-9D27-7D04D3A0F938}" dt="2022-01-06T19:59:57.460" v="87" actId="26606"/>
          <ac:spMkLst>
            <pc:docMk/>
            <pc:sldMk cId="1265318913" sldId="360"/>
            <ac:spMk id="192" creationId="{F13C74B1-5B17-4795-BED0-7140497B445A}"/>
          </ac:spMkLst>
        </pc:spChg>
        <pc:spChg chg="add del">
          <ac:chgData name="Tilanka Chandrasekera" userId="4e508fee-7783-4e48-8472-438c81ae2b3c" providerId="ADAL" clId="{E8C1A04E-C442-4693-9D27-7D04D3A0F938}" dt="2022-01-06T19:59:57.460" v="87" actId="26606"/>
          <ac:spMkLst>
            <pc:docMk/>
            <pc:sldMk cId="1265318913" sldId="360"/>
            <ac:spMk id="193" creationId="{D4974D33-8DC5-464E-8C6D-BE58F0669C17}"/>
          </ac:spMkLst>
        </pc:spChg>
        <pc:spChg chg="add">
          <ac:chgData name="Tilanka Chandrasekera" userId="4e508fee-7783-4e48-8472-438c81ae2b3c" providerId="ADAL" clId="{E8C1A04E-C442-4693-9D27-7D04D3A0F938}" dt="2022-01-06T19:59:57.460" v="87" actId="26606"/>
          <ac:spMkLst>
            <pc:docMk/>
            <pc:sldMk cId="1265318913" sldId="360"/>
            <ac:spMk id="195" creationId="{F13C74B1-5B17-4795-BED0-7140497B445A}"/>
          </ac:spMkLst>
        </pc:spChg>
        <pc:spChg chg="add">
          <ac:chgData name="Tilanka Chandrasekera" userId="4e508fee-7783-4e48-8472-438c81ae2b3c" providerId="ADAL" clId="{E8C1A04E-C442-4693-9D27-7D04D3A0F938}" dt="2022-01-06T19:59:57.460" v="87" actId="26606"/>
          <ac:spMkLst>
            <pc:docMk/>
            <pc:sldMk cId="1265318913" sldId="360"/>
            <ac:spMk id="196" creationId="{D4974D33-8DC5-464E-8C6D-BE58F0669C17}"/>
          </ac:spMkLst>
        </pc:spChg>
        <pc:picChg chg="add mod">
          <ac:chgData name="Tilanka Chandrasekera" userId="4e508fee-7783-4e48-8472-438c81ae2b3c" providerId="ADAL" clId="{E8C1A04E-C442-4693-9D27-7D04D3A0F938}" dt="2022-01-06T19:59:57.460" v="87" actId="26606"/>
          <ac:picMkLst>
            <pc:docMk/>
            <pc:sldMk cId="1265318913" sldId="360"/>
            <ac:picMk id="3" creationId="{DF8B0656-B27F-4546-AD35-A97A4FCC99FD}"/>
          </ac:picMkLst>
        </pc:picChg>
        <pc:picChg chg="del">
          <ac:chgData name="Tilanka Chandrasekera" userId="4e508fee-7783-4e48-8472-438c81ae2b3c" providerId="ADAL" clId="{E8C1A04E-C442-4693-9D27-7D04D3A0F938}" dt="2022-01-06T19:59:35.425" v="54" actId="478"/>
          <ac:picMkLst>
            <pc:docMk/>
            <pc:sldMk cId="1265318913" sldId="360"/>
            <ac:picMk id="3074" creationId="{98AEDA3A-90A3-40D5-AFAC-D008146D8FF3}"/>
          </ac:picMkLst>
        </pc:picChg>
      </pc:sldChg>
    </pc:docChg>
  </pc:docChgLst>
  <pc:docChgLst>
    <pc:chgData name="Tilanka Chandrasekera" userId="4e508fee-7783-4e48-8472-438c81ae2b3c" providerId="ADAL" clId="{D3AAFAD1-9B5A-47C8-AC98-DF1C8268C20D}"/>
    <pc:docChg chg="undo custSel addSld delSld modSld sldOrd">
      <pc:chgData name="Tilanka Chandrasekera" userId="4e508fee-7783-4e48-8472-438c81ae2b3c" providerId="ADAL" clId="{D3AAFAD1-9B5A-47C8-AC98-DF1C8268C20D}" dt="2021-10-29T08:49:51.808" v="323"/>
      <pc:docMkLst>
        <pc:docMk/>
      </pc:docMkLst>
      <pc:sldChg chg="del">
        <pc:chgData name="Tilanka Chandrasekera" userId="4e508fee-7783-4e48-8472-438c81ae2b3c" providerId="ADAL" clId="{D3AAFAD1-9B5A-47C8-AC98-DF1C8268C20D}" dt="2021-10-19T05:31:09.514" v="0" actId="47"/>
        <pc:sldMkLst>
          <pc:docMk/>
          <pc:sldMk cId="0" sldId="270"/>
        </pc:sldMkLst>
      </pc:sldChg>
      <pc:sldChg chg="add">
        <pc:chgData name="Tilanka Chandrasekera" userId="4e508fee-7783-4e48-8472-438c81ae2b3c" providerId="ADAL" clId="{D3AAFAD1-9B5A-47C8-AC98-DF1C8268C20D}" dt="2021-10-19T06:04:15.498" v="169"/>
        <pc:sldMkLst>
          <pc:docMk/>
          <pc:sldMk cId="2252006208" sldId="328"/>
        </pc:sldMkLst>
      </pc:sldChg>
      <pc:sldChg chg="modSp mod">
        <pc:chgData name="Tilanka Chandrasekera" userId="4e508fee-7783-4e48-8472-438c81ae2b3c" providerId="ADAL" clId="{D3AAFAD1-9B5A-47C8-AC98-DF1C8268C20D}" dt="2021-10-29T08:41:53.234" v="180" actId="113"/>
        <pc:sldMkLst>
          <pc:docMk/>
          <pc:sldMk cId="2962130993" sldId="329"/>
        </pc:sldMkLst>
        <pc:spChg chg="mod">
          <ac:chgData name="Tilanka Chandrasekera" userId="4e508fee-7783-4e48-8472-438c81ae2b3c" providerId="ADAL" clId="{D3AAFAD1-9B5A-47C8-AC98-DF1C8268C20D}" dt="2021-10-29T08:41:53.234" v="180" actId="113"/>
          <ac:spMkLst>
            <pc:docMk/>
            <pc:sldMk cId="2962130993" sldId="329"/>
            <ac:spMk id="8" creationId="{B9AA4857-A692-4049-9884-9793640DB372}"/>
          </ac:spMkLst>
        </pc:spChg>
      </pc:sldChg>
      <pc:sldChg chg="add">
        <pc:chgData name="Tilanka Chandrasekera" userId="4e508fee-7783-4e48-8472-438c81ae2b3c" providerId="ADAL" clId="{D3AAFAD1-9B5A-47C8-AC98-DF1C8268C20D}" dt="2021-10-19T06:03:32" v="168"/>
        <pc:sldMkLst>
          <pc:docMk/>
          <pc:sldMk cId="1663962363" sldId="332"/>
        </pc:sldMkLst>
      </pc:sldChg>
      <pc:sldChg chg="addSp delSp modSp new mod">
        <pc:chgData name="Tilanka Chandrasekera" userId="4e508fee-7783-4e48-8472-438c81ae2b3c" providerId="ADAL" clId="{D3AAFAD1-9B5A-47C8-AC98-DF1C8268C20D}" dt="2021-10-19T05:38:03.368" v="104" actId="115"/>
        <pc:sldMkLst>
          <pc:docMk/>
          <pc:sldMk cId="798840614" sldId="350"/>
        </pc:sldMkLst>
        <pc:spChg chg="del">
          <ac:chgData name="Tilanka Chandrasekera" userId="4e508fee-7783-4e48-8472-438c81ae2b3c" providerId="ADAL" clId="{D3AAFAD1-9B5A-47C8-AC98-DF1C8268C20D}" dt="2021-10-19T05:31:17.490" v="2" actId="478"/>
          <ac:spMkLst>
            <pc:docMk/>
            <pc:sldMk cId="798840614" sldId="350"/>
            <ac:spMk id="2" creationId="{A7E68BCA-19C9-4263-A88C-EADC56A20743}"/>
          </ac:spMkLst>
        </pc:spChg>
        <pc:spChg chg="del">
          <ac:chgData name="Tilanka Chandrasekera" userId="4e508fee-7783-4e48-8472-438c81ae2b3c" providerId="ADAL" clId="{D3AAFAD1-9B5A-47C8-AC98-DF1C8268C20D}" dt="2021-10-19T05:31:17.490" v="2" actId="478"/>
          <ac:spMkLst>
            <pc:docMk/>
            <pc:sldMk cId="798840614" sldId="350"/>
            <ac:spMk id="3" creationId="{9C68F645-73A7-4E17-81C3-C6E27CEEA062}"/>
          </ac:spMkLst>
        </pc:spChg>
        <pc:spChg chg="add del mod">
          <ac:chgData name="Tilanka Chandrasekera" userId="4e508fee-7783-4e48-8472-438c81ae2b3c" providerId="ADAL" clId="{D3AAFAD1-9B5A-47C8-AC98-DF1C8268C20D}" dt="2021-10-19T05:33:32.448" v="5" actId="478"/>
          <ac:spMkLst>
            <pc:docMk/>
            <pc:sldMk cId="798840614" sldId="350"/>
            <ac:spMk id="5" creationId="{25665218-D6D9-4461-BF41-F2755D66DE7E}"/>
          </ac:spMkLst>
        </pc:spChg>
        <pc:spChg chg="add del mod">
          <ac:chgData name="Tilanka Chandrasekera" userId="4e508fee-7783-4e48-8472-438c81ae2b3c" providerId="ADAL" clId="{D3AAFAD1-9B5A-47C8-AC98-DF1C8268C20D}" dt="2021-10-19T05:33:58.481" v="19"/>
          <ac:spMkLst>
            <pc:docMk/>
            <pc:sldMk cId="798840614" sldId="350"/>
            <ac:spMk id="7" creationId="{1BA8372F-E658-489D-B3F9-B372D47885C8}"/>
          </ac:spMkLst>
        </pc:spChg>
        <pc:spChg chg="add mod">
          <ac:chgData name="Tilanka Chandrasekera" userId="4e508fee-7783-4e48-8472-438c81ae2b3c" providerId="ADAL" clId="{D3AAFAD1-9B5A-47C8-AC98-DF1C8268C20D}" dt="2021-10-19T05:37:45.764" v="67" actId="1076"/>
          <ac:spMkLst>
            <pc:docMk/>
            <pc:sldMk cId="798840614" sldId="350"/>
            <ac:spMk id="9" creationId="{BBAD0FB1-ED26-4C10-9E74-72AE5F99E643}"/>
          </ac:spMkLst>
        </pc:spChg>
        <pc:spChg chg="add mod">
          <ac:chgData name="Tilanka Chandrasekera" userId="4e508fee-7783-4e48-8472-438c81ae2b3c" providerId="ADAL" clId="{D3AAFAD1-9B5A-47C8-AC98-DF1C8268C20D}" dt="2021-10-19T05:38:03.368" v="104" actId="115"/>
          <ac:spMkLst>
            <pc:docMk/>
            <pc:sldMk cId="798840614" sldId="350"/>
            <ac:spMk id="12" creationId="{9A5BFA95-A6F7-4BE1-830F-45E56E518599}"/>
          </ac:spMkLst>
        </pc:spChg>
        <pc:picChg chg="add del mod">
          <ac:chgData name="Tilanka Chandrasekera" userId="4e508fee-7783-4e48-8472-438c81ae2b3c" providerId="ADAL" clId="{D3AAFAD1-9B5A-47C8-AC98-DF1C8268C20D}" dt="2021-10-19T05:35:00.462" v="29" actId="478"/>
          <ac:picMkLst>
            <pc:docMk/>
            <pc:sldMk cId="798840614" sldId="350"/>
            <ac:picMk id="1026" creationId="{440D0581-2924-4C83-A78E-4955F16B7118}"/>
          </ac:picMkLst>
        </pc:picChg>
      </pc:sldChg>
      <pc:sldChg chg="addSp delSp modSp add mod setBg setClrOvrMap">
        <pc:chgData name="Tilanka Chandrasekera" userId="4e508fee-7783-4e48-8472-438c81ae2b3c" providerId="ADAL" clId="{D3AAFAD1-9B5A-47C8-AC98-DF1C8268C20D}" dt="2021-10-19T05:36:52.639" v="63" actId="26606"/>
        <pc:sldMkLst>
          <pc:docMk/>
          <pc:sldMk cId="1240864757" sldId="351"/>
        </pc:sldMkLst>
        <pc:spChg chg="mod ord">
          <ac:chgData name="Tilanka Chandrasekera" userId="4e508fee-7783-4e48-8472-438c81ae2b3c" providerId="ADAL" clId="{D3AAFAD1-9B5A-47C8-AC98-DF1C8268C20D}" dt="2021-10-19T05:36:52.639" v="63" actId="26606"/>
          <ac:spMkLst>
            <pc:docMk/>
            <pc:sldMk cId="1240864757" sldId="351"/>
            <ac:spMk id="9" creationId="{BBAD0FB1-ED26-4C10-9E74-72AE5F99E643}"/>
          </ac:spMkLst>
        </pc:spChg>
        <pc:spChg chg="add del">
          <ac:chgData name="Tilanka Chandrasekera" userId="4e508fee-7783-4e48-8472-438c81ae2b3c" providerId="ADAL" clId="{D3AAFAD1-9B5A-47C8-AC98-DF1C8268C20D}" dt="2021-10-19T05:36:47.372" v="54" actId="26606"/>
          <ac:spMkLst>
            <pc:docMk/>
            <pc:sldMk cId="1240864757" sldId="351"/>
            <ac:spMk id="71" creationId="{37C89E4B-3C9F-44B9-8B86-D9E3D112D8EC}"/>
          </ac:spMkLst>
        </pc:spChg>
        <pc:spChg chg="add del">
          <ac:chgData name="Tilanka Chandrasekera" userId="4e508fee-7783-4e48-8472-438c81ae2b3c" providerId="ADAL" clId="{D3AAFAD1-9B5A-47C8-AC98-DF1C8268C20D}" dt="2021-10-19T05:36:52.636" v="62" actId="26606"/>
          <ac:spMkLst>
            <pc:docMk/>
            <pc:sldMk cId="1240864757" sldId="351"/>
            <ac:spMk id="77" creationId="{08C9B587-E65E-4B52-B37C-ABEBB6E87928}"/>
          </ac:spMkLst>
        </pc:spChg>
        <pc:spChg chg="add del">
          <ac:chgData name="Tilanka Chandrasekera" userId="4e508fee-7783-4e48-8472-438c81ae2b3c" providerId="ADAL" clId="{D3AAFAD1-9B5A-47C8-AC98-DF1C8268C20D}" dt="2021-10-19T05:36:49.702" v="56" actId="26606"/>
          <ac:spMkLst>
            <pc:docMk/>
            <pc:sldMk cId="1240864757" sldId="351"/>
            <ac:spMk id="2052" creationId="{E49CC64F-7275-4E33-961B-0C5CDC439875}"/>
          </ac:spMkLst>
        </pc:spChg>
        <pc:spChg chg="add del">
          <ac:chgData name="Tilanka Chandrasekera" userId="4e508fee-7783-4e48-8472-438c81ae2b3c" providerId="ADAL" clId="{D3AAFAD1-9B5A-47C8-AC98-DF1C8268C20D}" dt="2021-10-19T05:36:51.404" v="60" actId="26606"/>
          <ac:spMkLst>
            <pc:docMk/>
            <pc:sldMk cId="1240864757" sldId="351"/>
            <ac:spMk id="2053" creationId="{E49CC64F-7275-4E33-961B-0C5CDC439875}"/>
          </ac:spMkLst>
        </pc:spChg>
        <pc:spChg chg="add del">
          <ac:chgData name="Tilanka Chandrasekera" userId="4e508fee-7783-4e48-8472-438c81ae2b3c" providerId="ADAL" clId="{D3AAFAD1-9B5A-47C8-AC98-DF1C8268C20D}" dt="2021-10-19T05:36:52.636" v="62" actId="26606"/>
          <ac:spMkLst>
            <pc:docMk/>
            <pc:sldMk cId="1240864757" sldId="351"/>
            <ac:spMk id="2055" creationId="{E91DC736-0EF8-4F87-9146-EBF1D2EE4D3D}"/>
          </ac:spMkLst>
        </pc:spChg>
        <pc:spChg chg="add del">
          <ac:chgData name="Tilanka Chandrasekera" userId="4e508fee-7783-4e48-8472-438c81ae2b3c" providerId="ADAL" clId="{D3AAFAD1-9B5A-47C8-AC98-DF1C8268C20D}" dt="2021-10-19T05:36:52.636" v="62" actId="26606"/>
          <ac:spMkLst>
            <pc:docMk/>
            <pc:sldMk cId="1240864757" sldId="351"/>
            <ac:spMk id="2056" creationId="{097CD68E-23E3-4007-8847-CD0944C4F7BE}"/>
          </ac:spMkLst>
        </pc:spChg>
        <pc:spChg chg="add del">
          <ac:chgData name="Tilanka Chandrasekera" userId="4e508fee-7783-4e48-8472-438c81ae2b3c" providerId="ADAL" clId="{D3AAFAD1-9B5A-47C8-AC98-DF1C8268C20D}" dt="2021-10-19T05:36:52.636" v="62" actId="26606"/>
          <ac:spMkLst>
            <pc:docMk/>
            <pc:sldMk cId="1240864757" sldId="351"/>
            <ac:spMk id="2057" creationId="{AF2F604E-43BE-4DC3-B983-E071523364F8}"/>
          </ac:spMkLst>
        </pc:spChg>
        <pc:spChg chg="add">
          <ac:chgData name="Tilanka Chandrasekera" userId="4e508fee-7783-4e48-8472-438c81ae2b3c" providerId="ADAL" clId="{D3AAFAD1-9B5A-47C8-AC98-DF1C8268C20D}" dt="2021-10-19T05:36:52.639" v="63" actId="26606"/>
          <ac:spMkLst>
            <pc:docMk/>
            <pc:sldMk cId="1240864757" sldId="351"/>
            <ac:spMk id="2059" creationId="{E49CC64F-7275-4E33-961B-0C5CDC439875}"/>
          </ac:spMkLst>
        </pc:spChg>
        <pc:picChg chg="add mod">
          <ac:chgData name="Tilanka Chandrasekera" userId="4e508fee-7783-4e48-8472-438c81ae2b3c" providerId="ADAL" clId="{D3AAFAD1-9B5A-47C8-AC98-DF1C8268C20D}" dt="2021-10-19T05:36:52.639" v="63" actId="26606"/>
          <ac:picMkLst>
            <pc:docMk/>
            <pc:sldMk cId="1240864757" sldId="351"/>
            <ac:picMk id="2050" creationId="{C8EABAA5-798C-4AA2-B1D5-31DF85BD386B}"/>
          </ac:picMkLst>
        </pc:picChg>
        <pc:cxnChg chg="add del">
          <ac:chgData name="Tilanka Chandrasekera" userId="4e508fee-7783-4e48-8472-438c81ae2b3c" providerId="ADAL" clId="{D3AAFAD1-9B5A-47C8-AC98-DF1C8268C20D}" dt="2021-10-19T05:36:47.372" v="54" actId="26606"/>
          <ac:cxnSpMkLst>
            <pc:docMk/>
            <pc:sldMk cId="1240864757" sldId="351"/>
            <ac:cxnSpMk id="73" creationId="{AA2EAA10-076F-46BD-8F0F-B9A2FB77A85C}"/>
          </ac:cxnSpMkLst>
        </pc:cxnChg>
        <pc:cxnChg chg="add del">
          <ac:chgData name="Tilanka Chandrasekera" userId="4e508fee-7783-4e48-8472-438c81ae2b3c" providerId="ADAL" clId="{D3AAFAD1-9B5A-47C8-AC98-DF1C8268C20D}" dt="2021-10-19T05:36:47.372" v="54" actId="26606"/>
          <ac:cxnSpMkLst>
            <pc:docMk/>
            <pc:sldMk cId="1240864757" sldId="351"/>
            <ac:cxnSpMk id="75" creationId="{D891E407-403B-4764-86C9-33A56D3BCAA3}"/>
          </ac:cxnSpMkLst>
        </pc:cxnChg>
      </pc:sldChg>
      <pc:sldChg chg="addSp delSp modSp add mod setBg setClrOvrMap">
        <pc:chgData name="Tilanka Chandrasekera" userId="4e508fee-7783-4e48-8472-438c81ae2b3c" providerId="ADAL" clId="{D3AAFAD1-9B5A-47C8-AC98-DF1C8268C20D}" dt="2021-10-19T05:36:56.739" v="64" actId="26606"/>
        <pc:sldMkLst>
          <pc:docMk/>
          <pc:sldMk cId="4042400217" sldId="352"/>
        </pc:sldMkLst>
        <pc:spChg chg="mod">
          <ac:chgData name="Tilanka Chandrasekera" userId="4e508fee-7783-4e48-8472-438c81ae2b3c" providerId="ADAL" clId="{D3AAFAD1-9B5A-47C8-AC98-DF1C8268C20D}" dt="2021-10-19T05:36:56.739" v="64" actId="26606"/>
          <ac:spMkLst>
            <pc:docMk/>
            <pc:sldMk cId="4042400217" sldId="352"/>
            <ac:spMk id="9" creationId="{BBAD0FB1-ED26-4C10-9E74-72AE5F99E643}"/>
          </ac:spMkLst>
        </pc:spChg>
        <pc:spChg chg="add">
          <ac:chgData name="Tilanka Chandrasekera" userId="4e508fee-7783-4e48-8472-438c81ae2b3c" providerId="ADAL" clId="{D3AAFAD1-9B5A-47C8-AC98-DF1C8268C20D}" dt="2021-10-19T05:36:56.739" v="64" actId="26606"/>
          <ac:spMkLst>
            <pc:docMk/>
            <pc:sldMk cId="4042400217" sldId="352"/>
            <ac:spMk id="71" creationId="{E49CC64F-7275-4E33-961B-0C5CDC439875}"/>
          </ac:spMkLst>
        </pc:spChg>
        <pc:picChg chg="del">
          <ac:chgData name="Tilanka Chandrasekera" userId="4e508fee-7783-4e48-8472-438c81ae2b3c" providerId="ADAL" clId="{D3AAFAD1-9B5A-47C8-AC98-DF1C8268C20D}" dt="2021-10-19T05:35:59.101" v="44" actId="478"/>
          <ac:picMkLst>
            <pc:docMk/>
            <pc:sldMk cId="4042400217" sldId="352"/>
            <ac:picMk id="2050" creationId="{C8EABAA5-798C-4AA2-B1D5-31DF85BD386B}"/>
          </ac:picMkLst>
        </pc:picChg>
        <pc:picChg chg="add mod">
          <ac:chgData name="Tilanka Chandrasekera" userId="4e508fee-7783-4e48-8472-438c81ae2b3c" providerId="ADAL" clId="{D3AAFAD1-9B5A-47C8-AC98-DF1C8268C20D}" dt="2021-10-19T05:36:56.739" v="64" actId="26606"/>
          <ac:picMkLst>
            <pc:docMk/>
            <pc:sldMk cId="4042400217" sldId="352"/>
            <ac:picMk id="3074" creationId="{A8501F1A-B58C-4896-A6C2-8BEDDD585583}"/>
          </ac:picMkLst>
        </pc:picChg>
      </pc:sldChg>
      <pc:sldChg chg="addSp delSp modSp add mod setBg setClrOvrMap">
        <pc:chgData name="Tilanka Chandrasekera" userId="4e508fee-7783-4e48-8472-438c81ae2b3c" providerId="ADAL" clId="{D3AAFAD1-9B5A-47C8-AC98-DF1C8268C20D}" dt="2021-10-19T05:36:59.438" v="65" actId="26606"/>
        <pc:sldMkLst>
          <pc:docMk/>
          <pc:sldMk cId="2465314022" sldId="353"/>
        </pc:sldMkLst>
        <pc:spChg chg="mod">
          <ac:chgData name="Tilanka Chandrasekera" userId="4e508fee-7783-4e48-8472-438c81ae2b3c" providerId="ADAL" clId="{D3AAFAD1-9B5A-47C8-AC98-DF1C8268C20D}" dt="2021-10-19T05:36:59.438" v="65" actId="26606"/>
          <ac:spMkLst>
            <pc:docMk/>
            <pc:sldMk cId="2465314022" sldId="353"/>
            <ac:spMk id="9" creationId="{BBAD0FB1-ED26-4C10-9E74-72AE5F99E643}"/>
          </ac:spMkLst>
        </pc:spChg>
        <pc:spChg chg="add">
          <ac:chgData name="Tilanka Chandrasekera" userId="4e508fee-7783-4e48-8472-438c81ae2b3c" providerId="ADAL" clId="{D3AAFAD1-9B5A-47C8-AC98-DF1C8268C20D}" dt="2021-10-19T05:36:59.438" v="65" actId="26606"/>
          <ac:spMkLst>
            <pc:docMk/>
            <pc:sldMk cId="2465314022" sldId="353"/>
            <ac:spMk id="71" creationId="{E49CC64F-7275-4E33-961B-0C5CDC439875}"/>
          </ac:spMkLst>
        </pc:spChg>
        <pc:picChg chg="del">
          <ac:chgData name="Tilanka Chandrasekera" userId="4e508fee-7783-4e48-8472-438c81ae2b3c" providerId="ADAL" clId="{D3AAFAD1-9B5A-47C8-AC98-DF1C8268C20D}" dt="2021-10-19T05:36:27.741" v="49" actId="478"/>
          <ac:picMkLst>
            <pc:docMk/>
            <pc:sldMk cId="2465314022" sldId="353"/>
            <ac:picMk id="3074" creationId="{A8501F1A-B58C-4896-A6C2-8BEDDD585583}"/>
          </ac:picMkLst>
        </pc:picChg>
        <pc:picChg chg="add mod">
          <ac:chgData name="Tilanka Chandrasekera" userId="4e508fee-7783-4e48-8472-438c81ae2b3c" providerId="ADAL" clId="{D3AAFAD1-9B5A-47C8-AC98-DF1C8268C20D}" dt="2021-10-19T05:36:59.438" v="65" actId="26606"/>
          <ac:picMkLst>
            <pc:docMk/>
            <pc:sldMk cId="2465314022" sldId="353"/>
            <ac:picMk id="4098" creationId="{D130F343-BC32-4E73-89E9-0F73794ED5E8}"/>
          </ac:picMkLst>
        </pc:picChg>
      </pc:sldChg>
      <pc:sldChg chg="addSp delSp modSp add mod setBg delDesignElem">
        <pc:chgData name="Tilanka Chandrasekera" userId="4e508fee-7783-4e48-8472-438c81ae2b3c" providerId="ADAL" clId="{D3AAFAD1-9B5A-47C8-AC98-DF1C8268C20D}" dt="2021-10-19T05:40:08.354" v="119" actId="14100"/>
        <pc:sldMkLst>
          <pc:docMk/>
          <pc:sldMk cId="989382766" sldId="354"/>
        </pc:sldMkLst>
        <pc:spChg chg="add mod">
          <ac:chgData name="Tilanka Chandrasekera" userId="4e508fee-7783-4e48-8472-438c81ae2b3c" providerId="ADAL" clId="{D3AAFAD1-9B5A-47C8-AC98-DF1C8268C20D}" dt="2021-10-19T05:39:36.754" v="116" actId="1076"/>
          <ac:spMkLst>
            <pc:docMk/>
            <pc:sldMk cId="989382766" sldId="354"/>
            <ac:spMk id="4" creationId="{0F10E8D2-1070-4EB6-87A1-BC9B21F01B8E}"/>
          </ac:spMkLst>
        </pc:spChg>
        <pc:spChg chg="del">
          <ac:chgData name="Tilanka Chandrasekera" userId="4e508fee-7783-4e48-8472-438c81ae2b3c" providerId="ADAL" clId="{D3AAFAD1-9B5A-47C8-AC98-DF1C8268C20D}" dt="2021-10-19T05:39:27.266" v="114"/>
          <ac:spMkLst>
            <pc:docMk/>
            <pc:sldMk cId="989382766" sldId="354"/>
            <ac:spMk id="71" creationId="{E49CC64F-7275-4E33-961B-0C5CDC439875}"/>
          </ac:spMkLst>
        </pc:spChg>
        <pc:picChg chg="add mod">
          <ac:chgData name="Tilanka Chandrasekera" userId="4e508fee-7783-4e48-8472-438c81ae2b3c" providerId="ADAL" clId="{D3AAFAD1-9B5A-47C8-AC98-DF1C8268C20D}" dt="2021-10-19T05:40:08.354" v="119" actId="14100"/>
          <ac:picMkLst>
            <pc:docMk/>
            <pc:sldMk cId="989382766" sldId="354"/>
            <ac:picMk id="6" creationId="{A09665C1-981A-4F63-808D-324353A5DA23}"/>
          </ac:picMkLst>
        </pc:picChg>
      </pc:sldChg>
      <pc:sldChg chg="addSp delSp modSp add del">
        <pc:chgData name="Tilanka Chandrasekera" userId="4e508fee-7783-4e48-8472-438c81ae2b3c" providerId="ADAL" clId="{D3AAFAD1-9B5A-47C8-AC98-DF1C8268C20D}" dt="2021-10-19T05:39:22.466" v="111" actId="2696"/>
        <pc:sldMkLst>
          <pc:docMk/>
          <pc:sldMk cId="1185537732" sldId="354"/>
        </pc:sldMkLst>
        <pc:spChg chg="add mod">
          <ac:chgData name="Tilanka Chandrasekera" userId="4e508fee-7783-4e48-8472-438c81ae2b3c" providerId="ADAL" clId="{D3AAFAD1-9B5A-47C8-AC98-DF1C8268C20D}" dt="2021-10-19T05:39:15.875" v="109" actId="1076"/>
          <ac:spMkLst>
            <pc:docMk/>
            <pc:sldMk cId="1185537732" sldId="354"/>
            <ac:spMk id="2" creationId="{6FB1271B-7B09-46A1-9CCD-51A8C686B538}"/>
          </ac:spMkLst>
        </pc:spChg>
        <pc:spChg chg="add mod">
          <ac:chgData name="Tilanka Chandrasekera" userId="4e508fee-7783-4e48-8472-438c81ae2b3c" providerId="ADAL" clId="{D3AAFAD1-9B5A-47C8-AC98-DF1C8268C20D}" dt="2021-10-19T05:39:13.096" v="108"/>
          <ac:spMkLst>
            <pc:docMk/>
            <pc:sldMk cId="1185537732" sldId="354"/>
            <ac:spMk id="3" creationId="{0BA8DC56-739E-490A-81BF-F40590EDEC84}"/>
          </ac:spMkLst>
        </pc:spChg>
        <pc:spChg chg="del">
          <ac:chgData name="Tilanka Chandrasekera" userId="4e508fee-7783-4e48-8472-438c81ae2b3c" providerId="ADAL" clId="{D3AAFAD1-9B5A-47C8-AC98-DF1C8268C20D}" dt="2021-10-19T05:39:03.598" v="106" actId="478"/>
          <ac:spMkLst>
            <pc:docMk/>
            <pc:sldMk cId="1185537732" sldId="354"/>
            <ac:spMk id="9" creationId="{BBAD0FB1-ED26-4C10-9E74-72AE5F99E643}"/>
          </ac:spMkLst>
        </pc:spChg>
        <pc:picChg chg="del">
          <ac:chgData name="Tilanka Chandrasekera" userId="4e508fee-7783-4e48-8472-438c81ae2b3c" providerId="ADAL" clId="{D3AAFAD1-9B5A-47C8-AC98-DF1C8268C20D}" dt="2021-10-19T05:39:03.598" v="106" actId="478"/>
          <ac:picMkLst>
            <pc:docMk/>
            <pc:sldMk cId="1185537732" sldId="354"/>
            <ac:picMk id="4098" creationId="{D130F343-BC32-4E73-89E9-0F73794ED5E8}"/>
          </ac:picMkLst>
        </pc:picChg>
      </pc:sldChg>
      <pc:sldChg chg="modSp add mod ord">
        <pc:chgData name="Tilanka Chandrasekera" userId="4e508fee-7783-4e48-8472-438c81ae2b3c" providerId="ADAL" clId="{D3AAFAD1-9B5A-47C8-AC98-DF1C8268C20D}" dt="2021-10-19T06:00:54.811" v="161" actId="1076"/>
        <pc:sldMkLst>
          <pc:docMk/>
          <pc:sldMk cId="2424118887" sldId="355"/>
        </pc:sldMkLst>
        <pc:spChg chg="mod">
          <ac:chgData name="Tilanka Chandrasekera" userId="4e508fee-7783-4e48-8472-438c81ae2b3c" providerId="ADAL" clId="{D3AAFAD1-9B5A-47C8-AC98-DF1C8268C20D}" dt="2021-10-19T06:00:54.811" v="161" actId="1076"/>
          <ac:spMkLst>
            <pc:docMk/>
            <pc:sldMk cId="2424118887" sldId="355"/>
            <ac:spMk id="9" creationId="{BBAD0FB1-ED26-4C10-9E74-72AE5F99E643}"/>
          </ac:spMkLst>
        </pc:spChg>
        <pc:spChg chg="mod">
          <ac:chgData name="Tilanka Chandrasekera" userId="4e508fee-7783-4e48-8472-438c81ae2b3c" providerId="ADAL" clId="{D3AAFAD1-9B5A-47C8-AC98-DF1C8268C20D}" dt="2021-10-19T06:00:05.554" v="144" actId="20577"/>
          <ac:spMkLst>
            <pc:docMk/>
            <pc:sldMk cId="2424118887" sldId="355"/>
            <ac:spMk id="12" creationId="{9A5BFA95-A6F7-4BE1-830F-45E56E518599}"/>
          </ac:spMkLst>
        </pc:spChg>
      </pc:sldChg>
      <pc:sldChg chg="delSp new del mod">
        <pc:chgData name="Tilanka Chandrasekera" userId="4e508fee-7783-4e48-8472-438c81ae2b3c" providerId="ADAL" clId="{D3AAFAD1-9B5A-47C8-AC98-DF1C8268C20D}" dt="2021-10-19T05:40:16.518" v="120" actId="2696"/>
        <pc:sldMkLst>
          <pc:docMk/>
          <pc:sldMk cId="2587352356" sldId="355"/>
        </pc:sldMkLst>
        <pc:spChg chg="del">
          <ac:chgData name="Tilanka Chandrasekera" userId="4e508fee-7783-4e48-8472-438c81ae2b3c" providerId="ADAL" clId="{D3AAFAD1-9B5A-47C8-AC98-DF1C8268C20D}" dt="2021-10-19T05:39:26.095" v="112" actId="478"/>
          <ac:spMkLst>
            <pc:docMk/>
            <pc:sldMk cId="2587352356" sldId="355"/>
            <ac:spMk id="2" creationId="{B163F96B-AE54-4146-BB39-CF17D15F0FF7}"/>
          </ac:spMkLst>
        </pc:spChg>
        <pc:spChg chg="del">
          <ac:chgData name="Tilanka Chandrasekera" userId="4e508fee-7783-4e48-8472-438c81ae2b3c" providerId="ADAL" clId="{D3AAFAD1-9B5A-47C8-AC98-DF1C8268C20D}" dt="2021-10-19T05:39:26.095" v="112" actId="478"/>
          <ac:spMkLst>
            <pc:docMk/>
            <pc:sldMk cId="2587352356" sldId="355"/>
            <ac:spMk id="3" creationId="{02624E07-3F53-45D3-975D-4CB6946346F2}"/>
          </ac:spMkLst>
        </pc:spChg>
      </pc:sldChg>
      <pc:sldChg chg="del">
        <pc:chgData name="Tilanka Chandrasekera" userId="4e508fee-7783-4e48-8472-438c81ae2b3c" providerId="ADAL" clId="{D3AAFAD1-9B5A-47C8-AC98-DF1C8268C20D}" dt="2021-10-19T05:31:09.514" v="0" actId="47"/>
        <pc:sldMkLst>
          <pc:docMk/>
          <pc:sldMk cId="834690347" sldId="356"/>
        </pc:sldMkLst>
      </pc:sldChg>
      <pc:sldChg chg="delSp add del mod">
        <pc:chgData name="Tilanka Chandrasekera" userId="4e508fee-7783-4e48-8472-438c81ae2b3c" providerId="ADAL" clId="{D3AAFAD1-9B5A-47C8-AC98-DF1C8268C20D}" dt="2021-10-19T06:03:12.833" v="167" actId="47"/>
        <pc:sldMkLst>
          <pc:docMk/>
          <pc:sldMk cId="1469233998" sldId="356"/>
        </pc:sldMkLst>
        <pc:spChg chg="del">
          <ac:chgData name="Tilanka Chandrasekera" userId="4e508fee-7783-4e48-8472-438c81ae2b3c" providerId="ADAL" clId="{D3AAFAD1-9B5A-47C8-AC98-DF1C8268C20D}" dt="2021-10-19T06:03:07.022" v="163" actId="478"/>
          <ac:spMkLst>
            <pc:docMk/>
            <pc:sldMk cId="1469233998" sldId="356"/>
            <ac:spMk id="9" creationId="{BBAD0FB1-ED26-4C10-9E74-72AE5F99E643}"/>
          </ac:spMkLst>
        </pc:spChg>
        <pc:spChg chg="del">
          <ac:chgData name="Tilanka Chandrasekera" userId="4e508fee-7783-4e48-8472-438c81ae2b3c" providerId="ADAL" clId="{D3AAFAD1-9B5A-47C8-AC98-DF1C8268C20D}" dt="2021-10-19T06:03:07.022" v="163" actId="478"/>
          <ac:spMkLst>
            <pc:docMk/>
            <pc:sldMk cId="1469233998" sldId="356"/>
            <ac:spMk id="12" creationId="{9A5BFA95-A6F7-4BE1-830F-45E56E518599}"/>
          </ac:spMkLst>
        </pc:spChg>
      </pc:sldChg>
      <pc:sldChg chg="add ord">
        <pc:chgData name="Tilanka Chandrasekera" userId="4e508fee-7783-4e48-8472-438c81ae2b3c" providerId="ADAL" clId="{D3AAFAD1-9B5A-47C8-AC98-DF1C8268C20D}" dt="2021-10-19T06:03:11.252" v="166"/>
        <pc:sldMkLst>
          <pc:docMk/>
          <pc:sldMk cId="1408731109" sldId="357"/>
        </pc:sldMkLst>
      </pc:sldChg>
      <pc:sldChg chg="del">
        <pc:chgData name="Tilanka Chandrasekera" userId="4e508fee-7783-4e48-8472-438c81ae2b3c" providerId="ADAL" clId="{D3AAFAD1-9B5A-47C8-AC98-DF1C8268C20D}" dt="2021-10-19T05:31:09.514" v="0" actId="47"/>
        <pc:sldMkLst>
          <pc:docMk/>
          <pc:sldMk cId="3226744422" sldId="357"/>
        </pc:sldMkLst>
      </pc:sldChg>
      <pc:sldChg chg="del">
        <pc:chgData name="Tilanka Chandrasekera" userId="4e508fee-7783-4e48-8472-438c81ae2b3c" providerId="ADAL" clId="{D3AAFAD1-9B5A-47C8-AC98-DF1C8268C20D}" dt="2021-10-19T05:31:09.514" v="0" actId="47"/>
        <pc:sldMkLst>
          <pc:docMk/>
          <pc:sldMk cId="1325202678" sldId="358"/>
        </pc:sldMkLst>
      </pc:sldChg>
      <pc:sldChg chg="addSp delSp modSp new mod setBg setClrOvrMap">
        <pc:chgData name="Tilanka Chandrasekera" userId="4e508fee-7783-4e48-8472-438c81ae2b3c" providerId="ADAL" clId="{D3AAFAD1-9B5A-47C8-AC98-DF1C8268C20D}" dt="2021-10-29T08:49:51.808" v="323"/>
        <pc:sldMkLst>
          <pc:docMk/>
          <pc:sldMk cId="3693263282" sldId="358"/>
        </pc:sldMkLst>
        <pc:spChg chg="del">
          <ac:chgData name="Tilanka Chandrasekera" userId="4e508fee-7783-4e48-8472-438c81ae2b3c" providerId="ADAL" clId="{D3AAFAD1-9B5A-47C8-AC98-DF1C8268C20D}" dt="2021-10-29T08:42:35.449" v="182" actId="478"/>
          <ac:spMkLst>
            <pc:docMk/>
            <pc:sldMk cId="3693263282" sldId="358"/>
            <ac:spMk id="2" creationId="{5923739D-4B06-4378-8575-4CC9B37FD402}"/>
          </ac:spMkLst>
        </pc:spChg>
        <pc:spChg chg="del">
          <ac:chgData name="Tilanka Chandrasekera" userId="4e508fee-7783-4e48-8472-438c81ae2b3c" providerId="ADAL" clId="{D3AAFAD1-9B5A-47C8-AC98-DF1C8268C20D}" dt="2021-10-29T08:42:35.449" v="182" actId="478"/>
          <ac:spMkLst>
            <pc:docMk/>
            <pc:sldMk cId="3693263282" sldId="358"/>
            <ac:spMk id="3" creationId="{AD01CBD6-8C02-4F5B-8D50-F16646A4D70D}"/>
          </ac:spMkLst>
        </pc:spChg>
        <pc:spChg chg="add del mod">
          <ac:chgData name="Tilanka Chandrasekera" userId="4e508fee-7783-4e48-8472-438c81ae2b3c" providerId="ADAL" clId="{D3AAFAD1-9B5A-47C8-AC98-DF1C8268C20D}" dt="2021-10-29T08:44:29.804" v="247"/>
          <ac:spMkLst>
            <pc:docMk/>
            <pc:sldMk cId="3693263282" sldId="358"/>
            <ac:spMk id="4" creationId="{A782E3A0-BA54-4E06-8ED2-CBD0F9CD8E7D}"/>
          </ac:spMkLst>
        </pc:spChg>
        <pc:spChg chg="add mod">
          <ac:chgData name="Tilanka Chandrasekera" userId="4e508fee-7783-4e48-8472-438c81ae2b3c" providerId="ADAL" clId="{D3AAFAD1-9B5A-47C8-AC98-DF1C8268C20D}" dt="2021-10-29T08:44:47.635" v="252" actId="26606"/>
          <ac:spMkLst>
            <pc:docMk/>
            <pc:sldMk cId="3693263282" sldId="358"/>
            <ac:spMk id="38" creationId="{244D1BDA-6B0F-4C75-BD06-F69592143B7B}"/>
          </ac:spMkLst>
        </pc:spChg>
        <pc:spChg chg="add del">
          <ac:chgData name="Tilanka Chandrasekera" userId="4e508fee-7783-4e48-8472-438c81ae2b3c" providerId="ADAL" clId="{D3AAFAD1-9B5A-47C8-AC98-DF1C8268C20D}" dt="2021-10-29T08:49:20.152" v="321" actId="22"/>
          <ac:spMkLst>
            <pc:docMk/>
            <pc:sldMk cId="3693263282" sldId="358"/>
            <ac:spMk id="42" creationId="{29BB13C1-3EBC-489A-90BC-7D2FA21DF807}"/>
          </ac:spMkLst>
        </pc:spChg>
        <pc:spChg chg="add mod">
          <ac:chgData name="Tilanka Chandrasekera" userId="4e508fee-7783-4e48-8472-438c81ae2b3c" providerId="ADAL" clId="{D3AAFAD1-9B5A-47C8-AC98-DF1C8268C20D}" dt="2021-10-29T08:49:51.808" v="323"/>
          <ac:spMkLst>
            <pc:docMk/>
            <pc:sldMk cId="3693263282" sldId="358"/>
            <ac:spMk id="43" creationId="{6D890392-0757-4AF7-B085-62E0D5AF900C}"/>
          </ac:spMkLst>
        </pc:spChg>
        <pc:spChg chg="add del">
          <ac:chgData name="Tilanka Chandrasekera" userId="4e508fee-7783-4e48-8472-438c81ae2b3c" providerId="ADAL" clId="{D3AAFAD1-9B5A-47C8-AC98-DF1C8268C20D}" dt="2021-10-29T08:43:49.574" v="218" actId="26606"/>
          <ac:spMkLst>
            <pc:docMk/>
            <pc:sldMk cId="3693263282" sldId="358"/>
            <ac:spMk id="71" creationId="{8F23F8A3-8FD7-4779-8323-FDC26BE99889}"/>
          </ac:spMkLst>
        </pc:spChg>
        <pc:spChg chg="add del">
          <ac:chgData name="Tilanka Chandrasekera" userId="4e508fee-7783-4e48-8472-438c81ae2b3c" providerId="ADAL" clId="{D3AAFAD1-9B5A-47C8-AC98-DF1C8268C20D}" dt="2021-10-29T08:43:49.574" v="218" actId="26606"/>
          <ac:spMkLst>
            <pc:docMk/>
            <pc:sldMk cId="3693263282" sldId="358"/>
            <ac:spMk id="73" creationId="{F605C4CC-A25C-416F-8333-7CB7DC97D870}"/>
          </ac:spMkLst>
        </pc:spChg>
        <pc:spChg chg="add del">
          <ac:chgData name="Tilanka Chandrasekera" userId="4e508fee-7783-4e48-8472-438c81ae2b3c" providerId="ADAL" clId="{D3AAFAD1-9B5A-47C8-AC98-DF1C8268C20D}" dt="2021-10-29T08:43:56.412" v="222" actId="26606"/>
          <ac:spMkLst>
            <pc:docMk/>
            <pc:sldMk cId="3693263282" sldId="358"/>
            <ac:spMk id="75" creationId="{55D4142C-5077-457F-A6AD-3FECFDB39685}"/>
          </ac:spMkLst>
        </pc:spChg>
        <pc:spChg chg="add del">
          <ac:chgData name="Tilanka Chandrasekera" userId="4e508fee-7783-4e48-8472-438c81ae2b3c" providerId="ADAL" clId="{D3AAFAD1-9B5A-47C8-AC98-DF1C8268C20D}" dt="2021-10-29T08:43:56.412" v="222" actId="26606"/>
          <ac:spMkLst>
            <pc:docMk/>
            <pc:sldMk cId="3693263282" sldId="358"/>
            <ac:spMk id="77" creationId="{7A5F0580-5EE9-419F-96EE-B6529EF6E7D0}"/>
          </ac:spMkLst>
        </pc:spChg>
        <pc:spChg chg="add del">
          <ac:chgData name="Tilanka Chandrasekera" userId="4e508fee-7783-4e48-8472-438c81ae2b3c" providerId="ADAL" clId="{D3AAFAD1-9B5A-47C8-AC98-DF1C8268C20D}" dt="2021-10-29T08:44:12.852" v="238" actId="26606"/>
          <ac:spMkLst>
            <pc:docMk/>
            <pc:sldMk cId="3693263282" sldId="358"/>
            <ac:spMk id="79" creationId="{7A5F0580-5EE9-419F-96EE-B6529EF6E7D0}"/>
          </ac:spMkLst>
        </pc:spChg>
        <pc:spChg chg="add del">
          <ac:chgData name="Tilanka Chandrasekera" userId="4e508fee-7783-4e48-8472-438c81ae2b3c" providerId="ADAL" clId="{D3AAFAD1-9B5A-47C8-AC98-DF1C8268C20D}" dt="2021-10-29T08:43:51.368" v="220" actId="26606"/>
          <ac:spMkLst>
            <pc:docMk/>
            <pc:sldMk cId="3693263282" sldId="358"/>
            <ac:spMk id="1028" creationId="{79BB35BC-D5C2-4C8B-A22A-A71E6191913B}"/>
          </ac:spMkLst>
        </pc:spChg>
        <pc:spChg chg="add del">
          <ac:chgData name="Tilanka Chandrasekera" userId="4e508fee-7783-4e48-8472-438c81ae2b3c" providerId="ADAL" clId="{D3AAFAD1-9B5A-47C8-AC98-DF1C8268C20D}" dt="2021-10-29T08:44:06.506" v="226" actId="26606"/>
          <ac:spMkLst>
            <pc:docMk/>
            <pc:sldMk cId="3693263282" sldId="358"/>
            <ac:spMk id="1029" creationId="{2B1D4F77-A17C-43D7-B7FA-545148E4E93D}"/>
          </ac:spMkLst>
        </pc:spChg>
        <pc:spChg chg="add del">
          <ac:chgData name="Tilanka Chandrasekera" userId="4e508fee-7783-4e48-8472-438c81ae2b3c" providerId="ADAL" clId="{D3AAFAD1-9B5A-47C8-AC98-DF1C8268C20D}" dt="2021-10-29T08:43:56.412" v="222" actId="26606"/>
          <ac:spMkLst>
            <pc:docMk/>
            <pc:sldMk cId="3693263282" sldId="358"/>
            <ac:spMk id="1030" creationId="{9AA72BD9-2C5A-4EDC-931F-5AA08EACA0F3}"/>
          </ac:spMkLst>
        </pc:spChg>
        <pc:spChg chg="add del">
          <ac:chgData name="Tilanka Chandrasekera" userId="4e508fee-7783-4e48-8472-438c81ae2b3c" providerId="ADAL" clId="{D3AAFAD1-9B5A-47C8-AC98-DF1C8268C20D}" dt="2021-10-29T08:43:56.412" v="222" actId="26606"/>
          <ac:spMkLst>
            <pc:docMk/>
            <pc:sldMk cId="3693263282" sldId="358"/>
            <ac:spMk id="1031" creationId="{DD3981AC-7B61-4947-BCF3-F7AA7FA385B9}"/>
          </ac:spMkLst>
        </pc:spChg>
        <pc:spChg chg="add del">
          <ac:chgData name="Tilanka Chandrasekera" userId="4e508fee-7783-4e48-8472-438c81ae2b3c" providerId="ADAL" clId="{D3AAFAD1-9B5A-47C8-AC98-DF1C8268C20D}" dt="2021-10-29T08:44:07.061" v="228" actId="26606"/>
          <ac:spMkLst>
            <pc:docMk/>
            <pc:sldMk cId="3693263282" sldId="358"/>
            <ac:spMk id="1032" creationId="{8FC9BE17-9A7B-462D-AE50-3D8777387304}"/>
          </ac:spMkLst>
        </pc:spChg>
        <pc:spChg chg="add del">
          <ac:chgData name="Tilanka Chandrasekera" userId="4e508fee-7783-4e48-8472-438c81ae2b3c" providerId="ADAL" clId="{D3AAFAD1-9B5A-47C8-AC98-DF1C8268C20D}" dt="2021-10-29T08:44:07.061" v="228" actId="26606"/>
          <ac:spMkLst>
            <pc:docMk/>
            <pc:sldMk cId="3693263282" sldId="358"/>
            <ac:spMk id="1033" creationId="{3EBE8569-6AEC-4B8C-8D53-2DE337CDBA65}"/>
          </ac:spMkLst>
        </pc:spChg>
        <pc:spChg chg="add del">
          <ac:chgData name="Tilanka Chandrasekera" userId="4e508fee-7783-4e48-8472-438c81ae2b3c" providerId="ADAL" clId="{D3AAFAD1-9B5A-47C8-AC98-DF1C8268C20D}" dt="2021-10-29T08:44:07.061" v="228" actId="26606"/>
          <ac:spMkLst>
            <pc:docMk/>
            <pc:sldMk cId="3693263282" sldId="358"/>
            <ac:spMk id="1034" creationId="{55D4142C-5077-457F-A6AD-3FECFDB39685}"/>
          </ac:spMkLst>
        </pc:spChg>
        <pc:spChg chg="add del">
          <ac:chgData name="Tilanka Chandrasekera" userId="4e508fee-7783-4e48-8472-438c81ae2b3c" providerId="ADAL" clId="{D3AAFAD1-9B5A-47C8-AC98-DF1C8268C20D}" dt="2021-10-29T08:44:07.061" v="228" actId="26606"/>
          <ac:spMkLst>
            <pc:docMk/>
            <pc:sldMk cId="3693263282" sldId="358"/>
            <ac:spMk id="1035" creationId="{7A5F0580-5EE9-419F-96EE-B6529EF6E7D0}"/>
          </ac:spMkLst>
        </pc:spChg>
        <pc:spChg chg="add">
          <ac:chgData name="Tilanka Chandrasekera" userId="4e508fee-7783-4e48-8472-438c81ae2b3c" providerId="ADAL" clId="{D3AAFAD1-9B5A-47C8-AC98-DF1C8268C20D}" dt="2021-10-29T08:44:47.635" v="252" actId="26606"/>
          <ac:spMkLst>
            <pc:docMk/>
            <pc:sldMk cId="3693263282" sldId="358"/>
            <ac:spMk id="1036" creationId="{F13C74B1-5B17-4795-BED0-7140497B445A}"/>
          </ac:spMkLst>
        </pc:spChg>
        <pc:spChg chg="add del">
          <ac:chgData name="Tilanka Chandrasekera" userId="4e508fee-7783-4e48-8472-438c81ae2b3c" providerId="ADAL" clId="{D3AAFAD1-9B5A-47C8-AC98-DF1C8268C20D}" dt="2021-10-29T08:44:07.581" v="230" actId="26606"/>
          <ac:spMkLst>
            <pc:docMk/>
            <pc:sldMk cId="3693263282" sldId="358"/>
            <ac:spMk id="1037" creationId="{9AA72BD9-2C5A-4EDC-931F-5AA08EACA0F3}"/>
          </ac:spMkLst>
        </pc:spChg>
        <pc:spChg chg="add del">
          <ac:chgData name="Tilanka Chandrasekera" userId="4e508fee-7783-4e48-8472-438c81ae2b3c" providerId="ADAL" clId="{D3AAFAD1-9B5A-47C8-AC98-DF1C8268C20D}" dt="2021-10-29T08:44:07.581" v="230" actId="26606"/>
          <ac:spMkLst>
            <pc:docMk/>
            <pc:sldMk cId="3693263282" sldId="358"/>
            <ac:spMk id="1038" creationId="{DD3981AC-7B61-4947-BCF3-F7AA7FA385B9}"/>
          </ac:spMkLst>
        </pc:spChg>
        <pc:spChg chg="add del">
          <ac:chgData name="Tilanka Chandrasekera" userId="4e508fee-7783-4e48-8472-438c81ae2b3c" providerId="ADAL" clId="{D3AAFAD1-9B5A-47C8-AC98-DF1C8268C20D}" dt="2021-10-29T08:44:07.581" v="230" actId="26606"/>
          <ac:spMkLst>
            <pc:docMk/>
            <pc:sldMk cId="3693263282" sldId="358"/>
            <ac:spMk id="1039" creationId="{55D4142C-5077-457F-A6AD-3FECFDB39685}"/>
          </ac:spMkLst>
        </pc:spChg>
        <pc:spChg chg="add del">
          <ac:chgData name="Tilanka Chandrasekera" userId="4e508fee-7783-4e48-8472-438c81ae2b3c" providerId="ADAL" clId="{D3AAFAD1-9B5A-47C8-AC98-DF1C8268C20D}" dt="2021-10-29T08:44:07.581" v="230" actId="26606"/>
          <ac:spMkLst>
            <pc:docMk/>
            <pc:sldMk cId="3693263282" sldId="358"/>
            <ac:spMk id="1040" creationId="{7A5F0580-5EE9-419F-96EE-B6529EF6E7D0}"/>
          </ac:spMkLst>
        </pc:spChg>
        <pc:spChg chg="add">
          <ac:chgData name="Tilanka Chandrasekera" userId="4e508fee-7783-4e48-8472-438c81ae2b3c" providerId="ADAL" clId="{D3AAFAD1-9B5A-47C8-AC98-DF1C8268C20D}" dt="2021-10-29T08:44:47.635" v="252" actId="26606"/>
          <ac:spMkLst>
            <pc:docMk/>
            <pc:sldMk cId="3693263282" sldId="358"/>
            <ac:spMk id="1041" creationId="{D4974D33-8DC5-464E-8C6D-BE58F0669C17}"/>
          </ac:spMkLst>
        </pc:spChg>
        <pc:spChg chg="add del">
          <ac:chgData name="Tilanka Chandrasekera" userId="4e508fee-7783-4e48-8472-438c81ae2b3c" providerId="ADAL" clId="{D3AAFAD1-9B5A-47C8-AC98-DF1C8268C20D}" dt="2021-10-29T08:44:08.429" v="232" actId="26606"/>
          <ac:spMkLst>
            <pc:docMk/>
            <pc:sldMk cId="3693263282" sldId="358"/>
            <ac:spMk id="1042" creationId="{04812C46-200A-4DEB-A05E-3ED6C68C2387}"/>
          </ac:spMkLst>
        </pc:spChg>
        <pc:spChg chg="add del">
          <ac:chgData name="Tilanka Chandrasekera" userId="4e508fee-7783-4e48-8472-438c81ae2b3c" providerId="ADAL" clId="{D3AAFAD1-9B5A-47C8-AC98-DF1C8268C20D}" dt="2021-10-29T08:44:08.429" v="232" actId="26606"/>
          <ac:spMkLst>
            <pc:docMk/>
            <pc:sldMk cId="3693263282" sldId="358"/>
            <ac:spMk id="1043" creationId="{D1EA859B-E555-4109-94F3-6700E046E008}"/>
          </ac:spMkLst>
        </pc:spChg>
        <pc:spChg chg="add del">
          <ac:chgData name="Tilanka Chandrasekera" userId="4e508fee-7783-4e48-8472-438c81ae2b3c" providerId="ADAL" clId="{D3AAFAD1-9B5A-47C8-AC98-DF1C8268C20D}" dt="2021-10-29T08:44:08.820" v="234" actId="26606"/>
          <ac:spMkLst>
            <pc:docMk/>
            <pc:sldMk cId="3693263282" sldId="358"/>
            <ac:spMk id="1045" creationId="{2B1D4F77-A17C-43D7-B7FA-545148E4E93D}"/>
          </ac:spMkLst>
        </pc:spChg>
        <pc:spChg chg="add del">
          <ac:chgData name="Tilanka Chandrasekera" userId="4e508fee-7783-4e48-8472-438c81ae2b3c" providerId="ADAL" clId="{D3AAFAD1-9B5A-47C8-AC98-DF1C8268C20D}" dt="2021-10-29T08:44:12.274" v="236" actId="26606"/>
          <ac:spMkLst>
            <pc:docMk/>
            <pc:sldMk cId="3693263282" sldId="358"/>
            <ac:spMk id="1047" creationId="{79BB35BC-D5C2-4C8B-A22A-A71E6191913B}"/>
          </ac:spMkLst>
        </pc:spChg>
        <pc:spChg chg="add del">
          <ac:chgData name="Tilanka Chandrasekera" userId="4e508fee-7783-4e48-8472-438c81ae2b3c" providerId="ADAL" clId="{D3AAFAD1-9B5A-47C8-AC98-DF1C8268C20D}" dt="2021-10-29T08:44:12.852" v="238" actId="26606"/>
          <ac:spMkLst>
            <pc:docMk/>
            <pc:sldMk cId="3693263282" sldId="358"/>
            <ac:spMk id="1049" creationId="{6B5E2835-4E47-45B3-9CFE-732FF7B05472}"/>
          </ac:spMkLst>
        </pc:spChg>
        <pc:spChg chg="add del">
          <ac:chgData name="Tilanka Chandrasekera" userId="4e508fee-7783-4e48-8472-438c81ae2b3c" providerId="ADAL" clId="{D3AAFAD1-9B5A-47C8-AC98-DF1C8268C20D}" dt="2021-10-29T08:44:12.852" v="238" actId="26606"/>
          <ac:spMkLst>
            <pc:docMk/>
            <pc:sldMk cId="3693263282" sldId="358"/>
            <ac:spMk id="1050" creationId="{5B45AD5D-AA52-4F7B-9362-576A39AD9E09}"/>
          </ac:spMkLst>
        </pc:spChg>
        <pc:spChg chg="add del">
          <ac:chgData name="Tilanka Chandrasekera" userId="4e508fee-7783-4e48-8472-438c81ae2b3c" providerId="ADAL" clId="{D3AAFAD1-9B5A-47C8-AC98-DF1C8268C20D}" dt="2021-10-29T08:44:12.852" v="238" actId="26606"/>
          <ac:spMkLst>
            <pc:docMk/>
            <pc:sldMk cId="3693263282" sldId="358"/>
            <ac:spMk id="1051" creationId="{AEDD7960-4866-4399-BEF6-DD1431AB4E34}"/>
          </ac:spMkLst>
        </pc:spChg>
        <pc:spChg chg="add del">
          <ac:chgData name="Tilanka Chandrasekera" userId="4e508fee-7783-4e48-8472-438c81ae2b3c" providerId="ADAL" clId="{D3AAFAD1-9B5A-47C8-AC98-DF1C8268C20D}" dt="2021-10-29T08:44:12.852" v="238" actId="26606"/>
          <ac:spMkLst>
            <pc:docMk/>
            <pc:sldMk cId="3693263282" sldId="358"/>
            <ac:spMk id="1052" creationId="{55D4142C-5077-457F-A6AD-3FECFDB39685}"/>
          </ac:spMkLst>
        </pc:spChg>
        <pc:spChg chg="add del">
          <ac:chgData name="Tilanka Chandrasekera" userId="4e508fee-7783-4e48-8472-438c81ae2b3c" providerId="ADAL" clId="{D3AAFAD1-9B5A-47C8-AC98-DF1C8268C20D}" dt="2021-10-29T08:44:13.413" v="240" actId="26606"/>
          <ac:spMkLst>
            <pc:docMk/>
            <pc:sldMk cId="3693263282" sldId="358"/>
            <ac:spMk id="1054" creationId="{23E547B5-89CF-4EC0-96DE-25771AED0799}"/>
          </ac:spMkLst>
        </pc:spChg>
        <pc:spChg chg="add del">
          <ac:chgData name="Tilanka Chandrasekera" userId="4e508fee-7783-4e48-8472-438c81ae2b3c" providerId="ADAL" clId="{D3AAFAD1-9B5A-47C8-AC98-DF1C8268C20D}" dt="2021-10-29T08:44:13.413" v="240" actId="26606"/>
          <ac:spMkLst>
            <pc:docMk/>
            <pc:sldMk cId="3693263282" sldId="358"/>
            <ac:spMk id="1055" creationId="{3F0B8CEB-8279-4E5E-A0CE-1FC9F71736F2}"/>
          </ac:spMkLst>
        </pc:spChg>
        <pc:spChg chg="add del">
          <ac:chgData name="Tilanka Chandrasekera" userId="4e508fee-7783-4e48-8472-438c81ae2b3c" providerId="ADAL" clId="{D3AAFAD1-9B5A-47C8-AC98-DF1C8268C20D}" dt="2021-10-29T08:44:15.485" v="242" actId="26606"/>
          <ac:spMkLst>
            <pc:docMk/>
            <pc:sldMk cId="3693263282" sldId="358"/>
            <ac:spMk id="1057" creationId="{C5E6CFF1-2F42-4E10-9A97-F116F46F53FE}"/>
          </ac:spMkLst>
        </pc:spChg>
        <pc:spChg chg="add del">
          <ac:chgData name="Tilanka Chandrasekera" userId="4e508fee-7783-4e48-8472-438c81ae2b3c" providerId="ADAL" clId="{D3AAFAD1-9B5A-47C8-AC98-DF1C8268C20D}" dt="2021-10-29T08:44:16.830" v="244" actId="26606"/>
          <ac:spMkLst>
            <pc:docMk/>
            <pc:sldMk cId="3693263282" sldId="358"/>
            <ac:spMk id="1060" creationId="{4038CB10-1F5C-4D54-9DF7-12586DE5B007}"/>
          </ac:spMkLst>
        </pc:spChg>
        <pc:spChg chg="add del">
          <ac:chgData name="Tilanka Chandrasekera" userId="4e508fee-7783-4e48-8472-438c81ae2b3c" providerId="ADAL" clId="{D3AAFAD1-9B5A-47C8-AC98-DF1C8268C20D}" dt="2021-10-29T08:44:16.830" v="244" actId="26606"/>
          <ac:spMkLst>
            <pc:docMk/>
            <pc:sldMk cId="3693263282" sldId="358"/>
            <ac:spMk id="1061" creationId="{73ED6512-6858-4552-B699-9A97FE9A4EA2}"/>
          </ac:spMkLst>
        </pc:spChg>
        <pc:picChg chg="add mod ord">
          <ac:chgData name="Tilanka Chandrasekera" userId="4e508fee-7783-4e48-8472-438c81ae2b3c" providerId="ADAL" clId="{D3AAFAD1-9B5A-47C8-AC98-DF1C8268C20D}" dt="2021-10-29T08:44:47.635" v="252" actId="26606"/>
          <ac:picMkLst>
            <pc:docMk/>
            <pc:sldMk cId="3693263282" sldId="358"/>
            <ac:picMk id="1026" creationId="{3C827716-B816-487E-A5E5-4623D5A76F72}"/>
          </ac:picMkLst>
        </pc:picChg>
        <pc:cxnChg chg="add del">
          <ac:chgData name="Tilanka Chandrasekera" userId="4e508fee-7783-4e48-8472-438c81ae2b3c" providerId="ADAL" clId="{D3AAFAD1-9B5A-47C8-AC98-DF1C8268C20D}" dt="2021-10-29T08:44:15.485" v="242" actId="26606"/>
          <ac:cxnSpMkLst>
            <pc:docMk/>
            <pc:sldMk cId="3693263282" sldId="358"/>
            <ac:cxnSpMk id="1058" creationId="{67182200-4859-4C8D-BCBB-55B245C28BA3}"/>
          </ac:cxnSpMkLst>
        </pc:cxnChg>
      </pc:sldChg>
      <pc:sldChg chg="addSp delSp modSp add mod">
        <pc:chgData name="Tilanka Chandrasekera" userId="4e508fee-7783-4e48-8472-438c81ae2b3c" providerId="ADAL" clId="{D3AAFAD1-9B5A-47C8-AC98-DF1C8268C20D}" dt="2021-10-29T08:49:16.157" v="319"/>
        <pc:sldMkLst>
          <pc:docMk/>
          <pc:sldMk cId="364024312" sldId="359"/>
        </pc:sldMkLst>
        <pc:spChg chg="add del mod">
          <ac:chgData name="Tilanka Chandrasekera" userId="4e508fee-7783-4e48-8472-438c81ae2b3c" providerId="ADAL" clId="{D3AAFAD1-9B5A-47C8-AC98-DF1C8268C20D}" dt="2021-10-29T08:49:16.157" v="319"/>
          <ac:spMkLst>
            <pc:docMk/>
            <pc:sldMk cId="364024312" sldId="359"/>
            <ac:spMk id="10" creationId="{75D11B09-F8FE-46E1-802A-8F28515ED99C}"/>
          </ac:spMkLst>
        </pc:spChg>
        <pc:spChg chg="add mod">
          <ac:chgData name="Tilanka Chandrasekera" userId="4e508fee-7783-4e48-8472-438c81ae2b3c" providerId="ADAL" clId="{D3AAFAD1-9B5A-47C8-AC98-DF1C8268C20D}" dt="2021-10-29T08:49:13.525" v="317" actId="14100"/>
          <ac:spMkLst>
            <pc:docMk/>
            <pc:sldMk cId="364024312" sldId="359"/>
            <ac:spMk id="11" creationId="{15A8B61B-8951-4AA4-8D9A-016201BE5D61}"/>
          </ac:spMkLst>
        </pc:spChg>
        <pc:spChg chg="mod">
          <ac:chgData name="Tilanka Chandrasekera" userId="4e508fee-7783-4e48-8472-438c81ae2b3c" providerId="ADAL" clId="{D3AAFAD1-9B5A-47C8-AC98-DF1C8268C20D}" dt="2021-10-29T08:46:09.641" v="261" actId="20577"/>
          <ac:spMkLst>
            <pc:docMk/>
            <pc:sldMk cId="364024312" sldId="359"/>
            <ac:spMk id="38" creationId="{244D1BDA-6B0F-4C75-BD06-F69592143B7B}"/>
          </ac:spMkLst>
        </pc:spChg>
        <pc:spChg chg="add">
          <ac:chgData name="Tilanka Chandrasekera" userId="4e508fee-7783-4e48-8472-438c81ae2b3c" providerId="ADAL" clId="{D3AAFAD1-9B5A-47C8-AC98-DF1C8268C20D}" dt="2021-10-29T08:45:59.424" v="257" actId="26606"/>
          <ac:spMkLst>
            <pc:docMk/>
            <pc:sldMk cId="364024312" sldId="359"/>
            <ac:spMk id="135" creationId="{F13C74B1-5B17-4795-BED0-7140497B445A}"/>
          </ac:spMkLst>
        </pc:spChg>
        <pc:spChg chg="add">
          <ac:chgData name="Tilanka Chandrasekera" userId="4e508fee-7783-4e48-8472-438c81ae2b3c" providerId="ADAL" clId="{D3AAFAD1-9B5A-47C8-AC98-DF1C8268C20D}" dt="2021-10-29T08:45:59.424" v="257" actId="26606"/>
          <ac:spMkLst>
            <pc:docMk/>
            <pc:sldMk cId="364024312" sldId="359"/>
            <ac:spMk id="137" creationId="{D4974D33-8DC5-464E-8C6D-BE58F0669C17}"/>
          </ac:spMkLst>
        </pc:spChg>
        <pc:spChg chg="del">
          <ac:chgData name="Tilanka Chandrasekera" userId="4e508fee-7783-4e48-8472-438c81ae2b3c" providerId="ADAL" clId="{D3AAFAD1-9B5A-47C8-AC98-DF1C8268C20D}" dt="2021-10-29T08:45:59.424" v="257" actId="26606"/>
          <ac:spMkLst>
            <pc:docMk/>
            <pc:sldMk cId="364024312" sldId="359"/>
            <ac:spMk id="1036" creationId="{F13C74B1-5B17-4795-BED0-7140497B445A}"/>
          </ac:spMkLst>
        </pc:spChg>
        <pc:spChg chg="del">
          <ac:chgData name="Tilanka Chandrasekera" userId="4e508fee-7783-4e48-8472-438c81ae2b3c" providerId="ADAL" clId="{D3AAFAD1-9B5A-47C8-AC98-DF1C8268C20D}" dt="2021-10-29T08:45:59.424" v="257" actId="26606"/>
          <ac:spMkLst>
            <pc:docMk/>
            <pc:sldMk cId="364024312" sldId="359"/>
            <ac:spMk id="1041" creationId="{D4974D33-8DC5-464E-8C6D-BE58F0669C17}"/>
          </ac:spMkLst>
        </pc:spChg>
        <pc:picChg chg="del">
          <ac:chgData name="Tilanka Chandrasekera" userId="4e508fee-7783-4e48-8472-438c81ae2b3c" providerId="ADAL" clId="{D3AAFAD1-9B5A-47C8-AC98-DF1C8268C20D}" dt="2021-10-29T08:44:57.792" v="254" actId="478"/>
          <ac:picMkLst>
            <pc:docMk/>
            <pc:sldMk cId="364024312" sldId="359"/>
            <ac:picMk id="1026" creationId="{3C827716-B816-487E-A5E5-4623D5A76F72}"/>
          </ac:picMkLst>
        </pc:picChg>
        <pc:picChg chg="add mod">
          <ac:chgData name="Tilanka Chandrasekera" userId="4e508fee-7783-4e48-8472-438c81ae2b3c" providerId="ADAL" clId="{D3AAFAD1-9B5A-47C8-AC98-DF1C8268C20D}" dt="2021-10-29T08:45:59.424" v="257" actId="26606"/>
          <ac:picMkLst>
            <pc:docMk/>
            <pc:sldMk cId="364024312" sldId="359"/>
            <ac:picMk id="2050" creationId="{C9E517F8-CE5C-4B47-A7B8-54CB998ED052}"/>
          </ac:picMkLst>
        </pc:picChg>
      </pc:sldChg>
      <pc:sldChg chg="addSp delSp modSp add mod">
        <pc:chgData name="Tilanka Chandrasekera" userId="4e508fee-7783-4e48-8472-438c81ae2b3c" providerId="ADAL" clId="{D3AAFAD1-9B5A-47C8-AC98-DF1C8268C20D}" dt="2021-10-29T08:48:28.251" v="312" actId="20577"/>
        <pc:sldMkLst>
          <pc:docMk/>
          <pc:sldMk cId="1265318913" sldId="360"/>
        </pc:sldMkLst>
        <pc:spChg chg="add mod">
          <ac:chgData name="Tilanka Chandrasekera" userId="4e508fee-7783-4e48-8472-438c81ae2b3c" providerId="ADAL" clId="{D3AAFAD1-9B5A-47C8-AC98-DF1C8268C20D}" dt="2021-10-29T08:48:28.251" v="312" actId="20577"/>
          <ac:spMkLst>
            <pc:docMk/>
            <pc:sldMk cId="1265318913" sldId="360"/>
            <ac:spMk id="2" creationId="{9BE64652-6459-4E25-8F49-8934766A2D9C}"/>
          </ac:spMkLst>
        </pc:spChg>
        <pc:spChg chg="mod">
          <ac:chgData name="Tilanka Chandrasekera" userId="4e508fee-7783-4e48-8472-438c81ae2b3c" providerId="ADAL" clId="{D3AAFAD1-9B5A-47C8-AC98-DF1C8268C20D}" dt="2021-10-29T08:47:53.522" v="289" actId="20577"/>
          <ac:spMkLst>
            <pc:docMk/>
            <pc:sldMk cId="1265318913" sldId="360"/>
            <ac:spMk id="38" creationId="{244D1BDA-6B0F-4C75-BD06-F69592143B7B}"/>
          </ac:spMkLst>
        </pc:spChg>
        <pc:spChg chg="del">
          <ac:chgData name="Tilanka Chandrasekera" userId="4e508fee-7783-4e48-8472-438c81ae2b3c" providerId="ADAL" clId="{D3AAFAD1-9B5A-47C8-AC98-DF1C8268C20D}" dt="2021-10-29T08:47:21.978" v="267" actId="26606"/>
          <ac:spMkLst>
            <pc:docMk/>
            <pc:sldMk cId="1265318913" sldId="360"/>
            <ac:spMk id="135" creationId="{F13C74B1-5B17-4795-BED0-7140497B445A}"/>
          </ac:spMkLst>
        </pc:spChg>
        <pc:spChg chg="del">
          <ac:chgData name="Tilanka Chandrasekera" userId="4e508fee-7783-4e48-8472-438c81ae2b3c" providerId="ADAL" clId="{D3AAFAD1-9B5A-47C8-AC98-DF1C8268C20D}" dt="2021-10-29T08:47:21.978" v="267" actId="26606"/>
          <ac:spMkLst>
            <pc:docMk/>
            <pc:sldMk cId="1265318913" sldId="360"/>
            <ac:spMk id="137" creationId="{D4974D33-8DC5-464E-8C6D-BE58F0669C17}"/>
          </ac:spMkLst>
        </pc:spChg>
        <pc:spChg chg="add">
          <ac:chgData name="Tilanka Chandrasekera" userId="4e508fee-7783-4e48-8472-438c81ae2b3c" providerId="ADAL" clId="{D3AAFAD1-9B5A-47C8-AC98-DF1C8268C20D}" dt="2021-10-29T08:47:21.978" v="267" actId="26606"/>
          <ac:spMkLst>
            <pc:docMk/>
            <pc:sldMk cId="1265318913" sldId="360"/>
            <ac:spMk id="192" creationId="{F13C74B1-5B17-4795-BED0-7140497B445A}"/>
          </ac:spMkLst>
        </pc:spChg>
        <pc:spChg chg="add">
          <ac:chgData name="Tilanka Chandrasekera" userId="4e508fee-7783-4e48-8472-438c81ae2b3c" providerId="ADAL" clId="{D3AAFAD1-9B5A-47C8-AC98-DF1C8268C20D}" dt="2021-10-29T08:47:21.978" v="267" actId="26606"/>
          <ac:spMkLst>
            <pc:docMk/>
            <pc:sldMk cId="1265318913" sldId="360"/>
            <ac:spMk id="193" creationId="{D4974D33-8DC5-464E-8C6D-BE58F0669C17}"/>
          </ac:spMkLst>
        </pc:spChg>
        <pc:picChg chg="del">
          <ac:chgData name="Tilanka Chandrasekera" userId="4e508fee-7783-4e48-8472-438c81ae2b3c" providerId="ADAL" clId="{D3AAFAD1-9B5A-47C8-AC98-DF1C8268C20D}" dt="2021-10-29T08:46:16.344" v="263" actId="478"/>
          <ac:picMkLst>
            <pc:docMk/>
            <pc:sldMk cId="1265318913" sldId="360"/>
            <ac:picMk id="2050" creationId="{C9E517F8-CE5C-4B47-A7B8-54CB998ED052}"/>
          </ac:picMkLst>
        </pc:picChg>
        <pc:picChg chg="add mod">
          <ac:chgData name="Tilanka Chandrasekera" userId="4e508fee-7783-4e48-8472-438c81ae2b3c" providerId="ADAL" clId="{D3AAFAD1-9B5A-47C8-AC98-DF1C8268C20D}" dt="2021-10-29T08:47:21.978" v="267" actId="26606"/>
          <ac:picMkLst>
            <pc:docMk/>
            <pc:sldMk cId="1265318913" sldId="360"/>
            <ac:picMk id="3074" creationId="{98AEDA3A-90A3-40D5-AFAC-D008146D8FF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AD5D9-C199-48A9-907D-C68926ED5FA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985F1-43CE-40AD-B9BD-FDE6461DD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6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1st Fire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Journey Begins - Leaving Our Coastal Home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Responding to the prophecy,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began a mass migration to the west. Guided by the sacred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shell of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Midewewin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Lodge, the people gathered at a promised turtle-shaped island (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Moniyak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 near present day Montreal.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continued their journey, following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to a resting place at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Kche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Nisajewen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(Niagara Falls). It was here that three related but distinct groups formed, the Ojibwe, Odawa and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Bodéwadmi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Joined through heritage and spirituality, each group served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as a whole.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Neshnabel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will follow the sacred shell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...to the chosen ground (see homeland You will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know..he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chosen ground... when you come to a land where food grows on water. If you do not move you will be destroyed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Mshike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(Turtle)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turtle is a revered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spint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playing a role in ceremonies and our creation story. Here he symbolizes the beginning and end of our migration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D54BA-546D-42DE-A8BA-F0238A28E4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2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1st Fire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Journey Begins - Leaving Our Coastal Home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Responding to the prophecy,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began a mass migration to the west. Guided by the sacred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shell of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Midewewin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Lodge, the people gathered at a promised turtle-shaped island (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Moniyak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 near present day Montreal.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continued their journey, following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to a resting place at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Kche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Nisajewen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(Niagara Falls). It was here that three related but distinct groups formed, the Ojibwe, Odawa and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Bodéwadmi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Joined through heritage and spirituality, each group served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as a whole.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Neshnabel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will follow the sacred shell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...to the chosen ground (see homeland You will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know..he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chosen ground... when you come to a land where food grows on water. If you do not move you will be destroyed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Mshike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(Turtle)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turtle is a revered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spint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playing a role in ceremonies and our creation story. Here he symbolizes the beginning and end of our migration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D54BA-546D-42DE-A8BA-F0238A28E4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69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83D08-2B3B-4C61-A38A-E0690C79D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CB10D5-7A54-44D0-B5E0-57435CF27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8AD02-C3CF-4DA5-AA48-9FB1D01A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88426-80A6-4866-B0DD-894E519AE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A92BF-EC52-4CEE-847A-DDEA20F6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6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D78B-CF82-4130-B98F-989F7740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B8D26-AA3A-4858-BE4C-C3144B23F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16159-C3DE-4D0B-AA3C-5518DDE2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48BFE-A9DD-420D-8F57-5656F8E12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3F352-123E-427C-9578-B4F3851D3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60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B866C-0990-4290-AE73-FF1F8F63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E7A42-31C0-4398-9EDB-73C5614A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DE02-7C58-4058-8B69-D2BFE780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BF64A-ECFB-4DD0-B683-B1A69FC1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2F694-FF8A-4EBF-8EA4-FBFEA6FD2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90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34F60-A6EF-4139-9247-EDFE8E8EB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1CD79-F203-475D-B8C8-469A2CF1E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D21ED-DD52-4CA5-AB0A-8FFF5DCF5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B437E-0A21-4B9B-A9FC-35C9088FA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59A86-D0F4-4965-B0DD-745FEA4B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71A5D-430A-4FCE-A4A6-CB816B33E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0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621D3-D976-4F83-AF13-DBD2E115A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5C661-5E13-4B71-BE87-A998CA4BF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9006AB-CD25-4341-BE02-2C2AEC8AE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22F78-C41B-454E-B129-2649F7CDB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DB4B31-F251-4FE2-B4A6-8652E260D4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FD482E-57C0-4970-ACD8-A99FD642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24B5E3-919F-4CC7-9089-754E5963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80E967-81BA-424C-86A2-21DDF2899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6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E3257-DDA3-471D-8974-3413D0028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9E620-ACFC-47F4-A001-72708639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55CCF-5378-4AE4-B663-1E27099C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32B769-33F6-4FB9-AF5E-C26DBFB4F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7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DC0340-C05C-4DE2-B110-D5E634E7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395F2-F36F-44D0-9F05-152CBC15E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85040-7BC5-4992-8A03-3B0621C5F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8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F4799-5510-46F4-8DD3-460E7F61C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E8436-52DA-4E77-9C9B-69C698BF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BFA3F-A2CC-4C40-ADAD-A66150A5D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14DC0-D173-494D-A32D-B09331413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7CC56-A12E-482A-9554-65BE51BAE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66057-B0CA-4145-8935-9685D314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9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D55FB-AC0F-4D6E-A4AD-02127F11F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9B67B4-E9BB-41B5-BBE7-F1D2D85A65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0CDD3-ED03-454D-B807-B858D752A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18FBF-F463-4C8B-8878-651A5E28B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8EE1F-A8F4-4D15-810D-CBBCD8B4A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7639B-0F83-4F79-B782-54A50AE43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7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BEC5F-A426-4FCB-80F1-BF0CBAEE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62209-387D-4C4E-8F21-D8C4C4CAC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FF719-361E-4C31-BBC2-E15D09198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8B614-4885-47B9-9D81-81B62D7A8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4084E-4B4D-4703-813C-0E48BEB2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2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5348DA-2E15-4B4F-A781-AD453A1B8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CD212-EDA1-453E-A870-D5A4AC6B2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7D96D-EE0D-4F19-A453-D4DC2A72B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094F8-A3F0-4791-AD99-0933B5B2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A7D81-786B-4C96-96A0-639EBCF9F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3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47A90-7DDD-4570-AF8C-F4019A93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4EAE5-18BF-44A7-BEFC-8CC5DD326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6C695-3FC6-4CF4-9411-36FD52D68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3AC20-20FC-47DB-9068-E7B4B98274A6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89E75-3371-493C-8635-3247848DEE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58467-8242-41D0-AA25-36BD33D32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8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 descr="https://namsas.net/assets/images/1-1-200x149.jpg">
            <a:extLst>
              <a:ext uri="{FF2B5EF4-FFF2-40B4-BE49-F238E27FC236}">
                <a16:creationId xmlns:a16="http://schemas.microsoft.com/office/drawing/2014/main" id="{ECC9C682-ACFF-49EA-96B3-182192A76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369" y="2339713"/>
            <a:ext cx="1020319" cy="76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4C1080-D5BB-4905-B73C-D9BCC3483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58" y="2497274"/>
            <a:ext cx="2741977" cy="221221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96646-00D4-4EFE-BC92-80A0AC62A670}"/>
              </a:ext>
            </a:extLst>
          </p:cNvPr>
          <p:cNvCxnSpPr>
            <a:cxnSpLocks/>
          </p:cNvCxnSpPr>
          <p:nvPr/>
        </p:nvCxnSpPr>
        <p:spPr>
          <a:xfrm>
            <a:off x="3573710" y="2740212"/>
            <a:ext cx="3254929" cy="0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9AA4857-A692-4049-9884-9793640DB372}"/>
              </a:ext>
            </a:extLst>
          </p:cNvPr>
          <p:cNvSpPr txBox="1"/>
          <p:nvPr/>
        </p:nvSpPr>
        <p:spPr>
          <a:xfrm>
            <a:off x="7598418" y="2447824"/>
            <a:ext cx="3934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05 Fifth Fire: Augmented Living: Using AR in Design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484110-2013-4420-94BA-8E73A7371C9E}"/>
              </a:ext>
            </a:extLst>
          </p:cNvPr>
          <p:cNvSpPr/>
          <p:nvPr/>
        </p:nvSpPr>
        <p:spPr>
          <a:xfrm>
            <a:off x="6828639" y="2297580"/>
            <a:ext cx="4704216" cy="84440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C1D264-23B1-4752-9BDC-2E16CC18FD58}"/>
              </a:ext>
            </a:extLst>
          </p:cNvPr>
          <p:cNvSpPr/>
          <p:nvPr/>
        </p:nvSpPr>
        <p:spPr>
          <a:xfrm>
            <a:off x="2516697" y="4152550"/>
            <a:ext cx="1686187" cy="582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130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65C992E-A473-4893-BBC4-602E2B9C6FCB}"/>
              </a:ext>
            </a:extLst>
          </p:cNvPr>
          <p:cNvGrpSpPr/>
          <p:nvPr/>
        </p:nvGrpSpPr>
        <p:grpSpPr>
          <a:xfrm>
            <a:off x="311544" y="199081"/>
            <a:ext cx="2103102" cy="1861417"/>
            <a:chOff x="311544" y="199081"/>
            <a:chExt cx="2103102" cy="1861417"/>
          </a:xfrm>
        </p:grpSpPr>
        <p:pic>
          <p:nvPicPr>
            <p:cNvPr id="1026" name="Picture 2" descr="https://namsas.net/assets/images/7-3-200x149.jpg">
              <a:extLst>
                <a:ext uri="{FF2B5EF4-FFF2-40B4-BE49-F238E27FC236}">
                  <a16:creationId xmlns:a16="http://schemas.microsoft.com/office/drawing/2014/main" id="{F0FCEE67-40F9-484B-B392-17C0E6345E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484" y="199081"/>
              <a:ext cx="1905000" cy="1419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CBAADA-25E2-4357-BA82-3843DA607948}"/>
                </a:ext>
              </a:extLst>
            </p:cNvPr>
            <p:cNvSpPr txBox="1"/>
            <p:nvPr/>
          </p:nvSpPr>
          <p:spPr>
            <a:xfrm>
              <a:off x="311544" y="1598833"/>
              <a:ext cx="2103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First Fire: Looking for the turtle shaped island 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858DD2-CF85-43CD-9B5D-CC9E47C3A534}"/>
              </a:ext>
            </a:extLst>
          </p:cNvPr>
          <p:cNvGrpSpPr/>
          <p:nvPr/>
        </p:nvGrpSpPr>
        <p:grpSpPr>
          <a:xfrm>
            <a:off x="2326650" y="1791220"/>
            <a:ext cx="2282883" cy="1997055"/>
            <a:chOff x="2326650" y="1791220"/>
            <a:chExt cx="2282883" cy="1997055"/>
          </a:xfrm>
        </p:grpSpPr>
        <p:pic>
          <p:nvPicPr>
            <p:cNvPr id="1030" name="Picture 6" descr="https://namsas.net/assets/images/4-3-200x149.jpg">
              <a:extLst>
                <a:ext uri="{FF2B5EF4-FFF2-40B4-BE49-F238E27FC236}">
                  <a16:creationId xmlns:a16="http://schemas.microsoft.com/office/drawing/2014/main" id="{D71EC655-F72C-45E9-9DC6-CBE153547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4773" y="1791220"/>
              <a:ext cx="1905000" cy="1419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F8C8A0D-2958-4A32-B2A6-BC08F895C781}"/>
                </a:ext>
              </a:extLst>
            </p:cNvPr>
            <p:cNvSpPr txBox="1"/>
            <p:nvPr/>
          </p:nvSpPr>
          <p:spPr>
            <a:xfrm>
              <a:off x="2326650" y="3141944"/>
              <a:ext cx="22828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Second Fire: Second Fire: Losing the shell and finding of the future pathway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9B86801-7580-4684-A254-331187469101}"/>
              </a:ext>
            </a:extLst>
          </p:cNvPr>
          <p:cNvGrpSpPr/>
          <p:nvPr/>
        </p:nvGrpSpPr>
        <p:grpSpPr>
          <a:xfrm>
            <a:off x="3682177" y="199082"/>
            <a:ext cx="3192422" cy="1419225"/>
            <a:chOff x="3682177" y="199082"/>
            <a:chExt cx="3192422" cy="1419225"/>
          </a:xfrm>
        </p:grpSpPr>
        <p:pic>
          <p:nvPicPr>
            <p:cNvPr id="1032" name="Picture 8" descr="https://namsas.net/assets/images/2.1-200x149.jpg">
              <a:extLst>
                <a:ext uri="{FF2B5EF4-FFF2-40B4-BE49-F238E27FC236}">
                  <a16:creationId xmlns:a16="http://schemas.microsoft.com/office/drawing/2014/main" id="{2BBF02F9-00B2-457C-9744-6D8F763CBE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9599" y="199082"/>
              <a:ext cx="1905000" cy="1419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B9D0333-5549-492E-B5DD-A7EC2CDFD063}"/>
                </a:ext>
              </a:extLst>
            </p:cNvPr>
            <p:cNvSpPr txBox="1"/>
            <p:nvPr/>
          </p:nvSpPr>
          <p:spPr>
            <a:xfrm>
              <a:off x="3682177" y="336321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Third Fire: Finding a path to the chosen ground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E873C32-733A-4BFF-B77A-05D864E1D5FC}"/>
              </a:ext>
            </a:extLst>
          </p:cNvPr>
          <p:cNvGrpSpPr/>
          <p:nvPr/>
        </p:nvGrpSpPr>
        <p:grpSpPr>
          <a:xfrm>
            <a:off x="5848504" y="2087860"/>
            <a:ext cx="2525574" cy="1823106"/>
            <a:chOff x="5848504" y="2087860"/>
            <a:chExt cx="2525574" cy="1823106"/>
          </a:xfrm>
        </p:grpSpPr>
        <p:pic>
          <p:nvPicPr>
            <p:cNvPr id="1034" name="Picture 10" descr="https://namsas.net/assets/images/5-3-200x149.jpg">
              <a:extLst>
                <a:ext uri="{FF2B5EF4-FFF2-40B4-BE49-F238E27FC236}">
                  <a16:creationId xmlns:a16="http://schemas.microsoft.com/office/drawing/2014/main" id="{8CB70D73-5275-420D-9DD3-EED0DA4F35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9078" y="2087860"/>
              <a:ext cx="1905000" cy="1419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6D0833F-AF96-4B41-BDF0-8E8A752E5F33}"/>
                </a:ext>
              </a:extLst>
            </p:cNvPr>
            <p:cNvSpPr txBox="1"/>
            <p:nvPr/>
          </p:nvSpPr>
          <p:spPr>
            <a:xfrm>
              <a:off x="5848504" y="3449301"/>
              <a:ext cx="24353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Fourth Fire: New knowledge translated into physicality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A00BED5-3DAC-4532-992B-D21AA22B40D6}"/>
              </a:ext>
            </a:extLst>
          </p:cNvPr>
          <p:cNvGrpSpPr/>
          <p:nvPr/>
        </p:nvGrpSpPr>
        <p:grpSpPr>
          <a:xfrm>
            <a:off x="9379049" y="2577228"/>
            <a:ext cx="2351635" cy="1639469"/>
            <a:chOff x="9379049" y="2577228"/>
            <a:chExt cx="2351635" cy="1639469"/>
          </a:xfrm>
        </p:grpSpPr>
        <p:pic>
          <p:nvPicPr>
            <p:cNvPr id="1036" name="Picture 12" descr="https://namsas.net/assets/images/1-1-200x149.jpg">
              <a:extLst>
                <a:ext uri="{FF2B5EF4-FFF2-40B4-BE49-F238E27FC236}">
                  <a16:creationId xmlns:a16="http://schemas.microsoft.com/office/drawing/2014/main" id="{4DF0E877-4C61-43CC-9576-79648544A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4951" y="2797472"/>
              <a:ext cx="1905000" cy="1419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BC4116A-01F5-41D6-A0CF-6CA0024331AB}"/>
                </a:ext>
              </a:extLst>
            </p:cNvPr>
            <p:cNvSpPr txBox="1"/>
            <p:nvPr/>
          </p:nvSpPr>
          <p:spPr>
            <a:xfrm>
              <a:off x="9379049" y="2577228"/>
              <a:ext cx="23516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Fifth Fire: A new way, from old teachings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D4FEAA4-F4A3-4CDA-8EF1-96379B92FBE1}"/>
              </a:ext>
            </a:extLst>
          </p:cNvPr>
          <p:cNvGrpSpPr/>
          <p:nvPr/>
        </p:nvGrpSpPr>
        <p:grpSpPr>
          <a:xfrm>
            <a:off x="6245007" y="5094812"/>
            <a:ext cx="3245528" cy="1440797"/>
            <a:chOff x="6245007" y="5094812"/>
            <a:chExt cx="3245528" cy="1440797"/>
          </a:xfrm>
        </p:grpSpPr>
        <p:pic>
          <p:nvPicPr>
            <p:cNvPr id="1038" name="Picture 14" descr="https://namsas.net/assets/images/3-2-200x149.jpg">
              <a:extLst>
                <a:ext uri="{FF2B5EF4-FFF2-40B4-BE49-F238E27FC236}">
                  <a16:creationId xmlns:a16="http://schemas.microsoft.com/office/drawing/2014/main" id="{65E77D44-DA12-480A-92D1-D37DE4668B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5007" y="5116384"/>
              <a:ext cx="1905000" cy="1419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39BAAA-89C9-4FAC-95B4-5B0D2ADD0566}"/>
                </a:ext>
              </a:extLst>
            </p:cNvPr>
            <p:cNvSpPr txBox="1"/>
            <p:nvPr/>
          </p:nvSpPr>
          <p:spPr>
            <a:xfrm>
              <a:off x="7615285" y="5094812"/>
              <a:ext cx="18752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Sixth Fire: Honoring and venerating Elders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BF7FF4-755B-44D0-AFDC-47EB11CF3CEF}"/>
              </a:ext>
            </a:extLst>
          </p:cNvPr>
          <p:cNvGrpSpPr/>
          <p:nvPr/>
        </p:nvGrpSpPr>
        <p:grpSpPr>
          <a:xfrm>
            <a:off x="832919" y="3682496"/>
            <a:ext cx="4045765" cy="1870813"/>
            <a:chOff x="832919" y="3682496"/>
            <a:chExt cx="4045765" cy="1870813"/>
          </a:xfrm>
        </p:grpSpPr>
        <p:pic>
          <p:nvPicPr>
            <p:cNvPr id="1040" name="Picture 16" descr="https://namsas.net/assets/images/6-2-200x149.jpg">
              <a:extLst>
                <a:ext uri="{FF2B5EF4-FFF2-40B4-BE49-F238E27FC236}">
                  <a16:creationId xmlns:a16="http://schemas.microsoft.com/office/drawing/2014/main" id="{14DE7384-C00D-45D6-A39B-0232B3D2E7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3684" y="3682496"/>
              <a:ext cx="1905000" cy="1419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06CCDA-FB35-4B82-BA2A-01704F1985B6}"/>
                </a:ext>
              </a:extLst>
            </p:cNvPr>
            <p:cNvSpPr txBox="1"/>
            <p:nvPr/>
          </p:nvSpPr>
          <p:spPr>
            <a:xfrm>
              <a:off x="832919" y="4906978"/>
              <a:ext cx="29245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Seventh Fire: In the time of the Seventh Fire New People will emerge. They will retrace their steps to find what was left by the trail</a:t>
              </a:r>
            </a:p>
          </p:txBody>
        </p:sp>
      </p:grpSp>
      <p:sp>
        <p:nvSpPr>
          <p:cNvPr id="2" name="Arc 1">
            <a:extLst>
              <a:ext uri="{FF2B5EF4-FFF2-40B4-BE49-F238E27FC236}">
                <a16:creationId xmlns:a16="http://schemas.microsoft.com/office/drawing/2014/main" id="{DD2DFEE5-B308-43E7-B212-10254209B550}"/>
              </a:ext>
            </a:extLst>
          </p:cNvPr>
          <p:cNvSpPr/>
          <p:nvPr/>
        </p:nvSpPr>
        <p:spPr>
          <a:xfrm>
            <a:off x="413066" y="1222075"/>
            <a:ext cx="2607398" cy="2897252"/>
          </a:xfrm>
          <a:prstGeom prst="arc">
            <a:avLst>
              <a:gd name="adj1" fmla="val 16465606"/>
              <a:gd name="adj2" fmla="val 20831940"/>
            </a:avLst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2A9B42D3-336B-45FC-8A98-A013608DAE2D}"/>
              </a:ext>
            </a:extLst>
          </p:cNvPr>
          <p:cNvSpPr/>
          <p:nvPr/>
        </p:nvSpPr>
        <p:spPr>
          <a:xfrm rot="6278348">
            <a:off x="3062137" y="19972"/>
            <a:ext cx="2836753" cy="2598391"/>
          </a:xfrm>
          <a:prstGeom prst="arc">
            <a:avLst>
              <a:gd name="adj1" fmla="val 15828802"/>
              <a:gd name="adj2" fmla="val 135338"/>
            </a:avLst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375B81C-0B6E-44D9-96E3-4A7164268EE5}"/>
              </a:ext>
            </a:extLst>
          </p:cNvPr>
          <p:cNvSpPr/>
          <p:nvPr/>
        </p:nvSpPr>
        <p:spPr>
          <a:xfrm rot="266070">
            <a:off x="4629521" y="644185"/>
            <a:ext cx="3230973" cy="3349782"/>
          </a:xfrm>
          <a:prstGeom prst="arc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B3C59D69-3190-4C38-8C99-9BBED663C6F6}"/>
              </a:ext>
            </a:extLst>
          </p:cNvPr>
          <p:cNvSpPr/>
          <p:nvPr/>
        </p:nvSpPr>
        <p:spPr>
          <a:xfrm rot="9018874">
            <a:off x="7511754" y="768286"/>
            <a:ext cx="3630440" cy="3297725"/>
          </a:xfrm>
          <a:prstGeom prst="arc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112DC2FE-52E7-4520-908A-12888696D540}"/>
              </a:ext>
            </a:extLst>
          </p:cNvPr>
          <p:cNvSpPr/>
          <p:nvPr/>
        </p:nvSpPr>
        <p:spPr>
          <a:xfrm rot="5959537">
            <a:off x="5774526" y="1035067"/>
            <a:ext cx="4781021" cy="5477346"/>
          </a:xfrm>
          <a:prstGeom prst="arc">
            <a:avLst>
              <a:gd name="adj1" fmla="val 15938361"/>
              <a:gd name="adj2" fmla="val 102247"/>
            </a:avLst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38F977A9-8DD2-4F48-97A0-391D2FE4E4D5}"/>
              </a:ext>
            </a:extLst>
          </p:cNvPr>
          <p:cNvSpPr/>
          <p:nvPr/>
        </p:nvSpPr>
        <p:spPr>
          <a:xfrm rot="9853418">
            <a:off x="4214352" y="2756969"/>
            <a:ext cx="3702867" cy="3476530"/>
          </a:xfrm>
          <a:prstGeom prst="arc">
            <a:avLst>
              <a:gd name="adj1" fmla="val 15869502"/>
              <a:gd name="adj2" fmla="val 207968"/>
            </a:avLst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0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9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4D1BDA-6B0F-4C75-BD06-F69592143B7B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Product Designer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EB4CF85-F6A7-4915-80E7-08059DFA2F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1" r="2916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263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4D1BDA-6B0F-4C75-BD06-F69592143B7B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Industrial Engineer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F4C60A5-93A4-482D-B21A-159E5D016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6648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24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5" name="Rectangle 6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4D1BDA-6B0F-4C75-BD06-F69592143B7B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Human Factors Engineer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8B0656-B27F-4546-AD35-A97A4FCC9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9" r="18898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318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1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23CBAD-D3B1-4545-B9F2-1BE8A7B4DC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A0A04E-2EE2-4B10-A0E7-BFC0661916E0}"/>
              </a:ext>
            </a:extLst>
          </p:cNvPr>
          <p:cNvSpPr txBox="1"/>
          <p:nvPr/>
        </p:nvSpPr>
        <p:spPr>
          <a:xfrm>
            <a:off x="7320465" y="2194102"/>
            <a:ext cx="4140013" cy="39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Follow the instructions on the handout to 3D model a table or a chair using Sketchup</a:t>
            </a:r>
          </a:p>
        </p:txBody>
      </p:sp>
    </p:spTree>
    <p:extLst>
      <p:ext uri="{BB962C8B-B14F-4D97-AF65-F5344CB8AC3E}">
        <p14:creationId xmlns:p14="http://schemas.microsoft.com/office/powerpoint/2010/main" val="1663962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184934C8C547469886E4C0881F991F" ma:contentTypeVersion="14" ma:contentTypeDescription="Create a new document." ma:contentTypeScope="" ma:versionID="45d9c754fdd633237477cc9f39a78d69">
  <xsd:schema xmlns:xsd="http://www.w3.org/2001/XMLSchema" xmlns:xs="http://www.w3.org/2001/XMLSchema" xmlns:p="http://schemas.microsoft.com/office/2006/metadata/properties" xmlns:ns3="e43783ad-0f99-4a11-a83e-abf456b56abd" xmlns:ns4="430e363c-5571-40c8-959a-9fd6578e85b1" targetNamespace="http://schemas.microsoft.com/office/2006/metadata/properties" ma:root="true" ma:fieldsID="442f236838784d79a05e615b55939354" ns3:_="" ns4:_="">
    <xsd:import namespace="e43783ad-0f99-4a11-a83e-abf456b56abd"/>
    <xsd:import namespace="430e363c-5571-40c8-959a-9fd6578e85b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3783ad-0f99-4a11-a83e-abf456b56ab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0e363c-5571-40c8-959a-9fd6578e85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237A7D-75CF-456B-AFD0-B5D5F25CA5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BB451E-2EA2-4309-A466-6C702D782878}">
  <ds:schemaRefs>
    <ds:schemaRef ds:uri="http://www.w3.org/XML/1998/namespace"/>
    <ds:schemaRef ds:uri="e43783ad-0f99-4a11-a83e-abf456b56abd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430e363c-5571-40c8-959a-9fd6578e85b1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A6ECF7C-6771-4E96-A4BC-7DD64AEE11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3783ad-0f99-4a11-a83e-abf456b56abd"/>
    <ds:schemaRef ds:uri="430e363c-5571-40c8-959a-9fd6578e85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3001</TotalTime>
  <Words>499</Words>
  <Application>Microsoft Office PowerPoint</Application>
  <PresentationFormat>Widescreen</PresentationFormat>
  <Paragraphs>40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Tilanka Chandrasekera</dc:creator>
  <cp:lastModifiedBy>Tilanka Chandrasekera</cp:lastModifiedBy>
  <cp:revision>34</cp:revision>
  <dcterms:created xsi:type="dcterms:W3CDTF">2021-08-02T22:03:44Z</dcterms:created>
  <dcterms:modified xsi:type="dcterms:W3CDTF">2022-01-06T20:02:51Z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0x01010092184934C8C547469886E4C0881F991F</vt:lpwstr>
  </property>
</Properties>
</file>